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0"/>
  </p:notesMasterIdLst>
  <p:sldIdLst>
    <p:sldId id="257" r:id="rId2"/>
    <p:sldId id="275" r:id="rId3"/>
    <p:sldId id="274" r:id="rId4"/>
    <p:sldId id="267" r:id="rId5"/>
    <p:sldId id="264" r:id="rId6"/>
    <p:sldId id="258" r:id="rId7"/>
    <p:sldId id="261" r:id="rId8"/>
    <p:sldId id="279" r:id="rId9"/>
    <p:sldId id="280" r:id="rId10"/>
    <p:sldId id="260" r:id="rId11"/>
    <p:sldId id="263" r:id="rId12"/>
    <p:sldId id="269" r:id="rId13"/>
    <p:sldId id="282" r:id="rId14"/>
    <p:sldId id="284" r:id="rId15"/>
    <p:sldId id="285" r:id="rId16"/>
    <p:sldId id="286" r:id="rId17"/>
    <p:sldId id="287" r:id="rId18"/>
    <p:sldId id="281" r:id="rId19"/>
  </p:sldIdLst>
  <p:sldSz cx="18288000" cy="10287000"/>
  <p:notesSz cx="6858000" cy="9144000"/>
  <p:embeddedFontLst>
    <p:embeddedFont>
      <p:font typeface="Amasis MT Pro Black" panose="020B0604020202020204" charset="0"/>
      <p:bold r:id="rId21"/>
      <p:boldItalic r:id="rId22"/>
    </p:embeddedFont>
    <p:embeddedFont>
      <p:font typeface="Lexend" panose="020B0604020202020204" charset="0"/>
      <p:regular r:id="rId23"/>
      <p:bold r:id="rId24"/>
    </p:embeddedFont>
    <p:embeddedFont>
      <p:font typeface="Roboto" panose="020B0604020202020204" charset="0"/>
      <p:regular r:id="rId25"/>
      <p:bold r:id="rId26"/>
      <p:italic r:id="rId27"/>
      <p:boldItalic r:id="rId28"/>
    </p:embeddedFont>
    <p:embeddedFont>
      <p:font typeface="Roboto Black" panose="020B0604020202020204" charset="0"/>
      <p:bold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25E"/>
    <a:srgbClr val="4F81BD"/>
    <a:srgbClr val="84ABE5"/>
    <a:srgbClr val="062D7C"/>
    <a:srgbClr val="2B1D65"/>
    <a:srgbClr val="171F6B"/>
    <a:srgbClr val="062D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354BFC-91AF-4695-83B3-8FF4972258F4}" v="2071" dt="2024-12-12T00:08:22.614"/>
    <p1510:client id="{7DAB3162-9012-4965-B1C2-D6A1B5239099}" v="15" dt="2024-12-12T00:01:04.0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7DAB3162-9012-4965-B1C2-D6A1B5239099}"/>
    <pc:docChg chg="modSld">
      <pc:chgData name="Guest User" userId="" providerId="Windows Live" clId="Web-{7DAB3162-9012-4965-B1C2-D6A1B5239099}" dt="2024-12-12T00:01:04.055" v="10" actId="1076"/>
      <pc:docMkLst>
        <pc:docMk/>
      </pc:docMkLst>
      <pc:sldChg chg="modSp">
        <pc:chgData name="Guest User" userId="" providerId="Windows Live" clId="Web-{7DAB3162-9012-4965-B1C2-D6A1B5239099}" dt="2024-12-12T00:01:04.055" v="10" actId="1076"/>
        <pc:sldMkLst>
          <pc:docMk/>
          <pc:sldMk cId="1261693357" sldId="280"/>
        </pc:sldMkLst>
        <pc:spChg chg="mod">
          <ac:chgData name="Guest User" userId="" providerId="Windows Live" clId="Web-{7DAB3162-9012-4965-B1C2-D6A1B5239099}" dt="2024-12-12T00:01:04.055" v="10" actId="1076"/>
          <ac:spMkLst>
            <pc:docMk/>
            <pc:sldMk cId="1261693357" sldId="280"/>
            <ac:spMk id="4" creationId="{DEA27900-0098-244F-B5B7-F935C518FFFB}"/>
          </ac:spMkLst>
        </pc:spChg>
      </pc:sldChg>
    </pc:docChg>
  </pc:docChgLst>
  <pc:docChgLst>
    <pc:chgData name="Guest User" providerId="Windows Live" clId="Web-{0121F99B-6EE4-466E-9070-FFD47EC1FEA2}"/>
    <pc:docChg chg="addSld delSld modSld">
      <pc:chgData name="Guest User" userId="" providerId="Windows Live" clId="Web-{0121F99B-6EE4-466E-9070-FFD47EC1FEA2}" dt="2024-12-05T02:43:34.250" v="29" actId="14100"/>
      <pc:docMkLst>
        <pc:docMk/>
      </pc:docMkLst>
      <pc:sldChg chg="addSp delSp modSp">
        <pc:chgData name="Guest User" userId="" providerId="Windows Live" clId="Web-{0121F99B-6EE4-466E-9070-FFD47EC1FEA2}" dt="2024-12-05T02:43:34.250" v="29" actId="14100"/>
        <pc:sldMkLst>
          <pc:docMk/>
          <pc:sldMk cId="0" sldId="256"/>
        </pc:sldMkLst>
        <pc:picChg chg="add mod">
          <ac:chgData name="Guest User" userId="" providerId="Windows Live" clId="Web-{0121F99B-6EE4-466E-9070-FFD47EC1FEA2}" dt="2024-12-05T02:43:34.250" v="29" actId="14100"/>
          <ac:picMkLst>
            <pc:docMk/>
            <pc:sldMk cId="0" sldId="256"/>
            <ac:picMk id="2" creationId="{7F6C7536-2A28-84D6-A707-5C14D9A3E0B2}"/>
          </ac:picMkLst>
        </pc:picChg>
        <pc:picChg chg="add del mod">
          <ac:chgData name="Guest User" userId="" providerId="Windows Live" clId="Web-{0121F99B-6EE4-466E-9070-FFD47EC1FEA2}" dt="2024-12-05T00:07:34.906" v="17"/>
          <ac:picMkLst>
            <pc:docMk/>
            <pc:sldMk cId="0" sldId="256"/>
            <ac:picMk id="2" creationId="{E794FD33-04FF-5FBD-AB50-5122BCA943EA}"/>
          </ac:picMkLst>
        </pc:picChg>
        <pc:picChg chg="add del mod">
          <ac:chgData name="Guest User" userId="" providerId="Windows Live" clId="Web-{0121F99B-6EE4-466E-9070-FFD47EC1FEA2}" dt="2024-12-05T02:38:22.243" v="24"/>
          <ac:picMkLst>
            <pc:docMk/>
            <pc:sldMk cId="0" sldId="256"/>
            <ac:picMk id="3" creationId="{95D2D8D7-F249-C3E5-10B4-95CBA555A1E3}"/>
          </ac:picMkLst>
        </pc:picChg>
        <pc:picChg chg="add del mod">
          <ac:chgData name="Guest User" userId="" providerId="Windows Live" clId="Web-{0121F99B-6EE4-466E-9070-FFD47EC1FEA2}" dt="2024-12-05T02:43:25.250" v="26"/>
          <ac:picMkLst>
            <pc:docMk/>
            <pc:sldMk cId="0" sldId="256"/>
            <ac:picMk id="184" creationId="{00000000-0000-0000-0000-000000000000}"/>
          </ac:picMkLst>
        </pc:picChg>
      </pc:sldChg>
      <pc:sldChg chg="addSp modSp">
        <pc:chgData name="Guest User" userId="" providerId="Windows Live" clId="Web-{0121F99B-6EE4-466E-9070-FFD47EC1FEA2}" dt="2024-12-05T00:03:01.952" v="8" actId="1076"/>
        <pc:sldMkLst>
          <pc:docMk/>
          <pc:sldMk cId="0" sldId="271"/>
        </pc:sldMkLst>
        <pc:picChg chg="add mod">
          <ac:chgData name="Guest User" userId="" providerId="Windows Live" clId="Web-{0121F99B-6EE4-466E-9070-FFD47EC1FEA2}" dt="2024-12-05T00:03:01.952" v="8" actId="1076"/>
          <ac:picMkLst>
            <pc:docMk/>
            <pc:sldMk cId="0" sldId="271"/>
            <ac:picMk id="2" creationId="{1E5E435F-38EA-A921-08E0-2120F4642BE4}"/>
          </ac:picMkLst>
        </pc:picChg>
      </pc:sldChg>
      <pc:sldChg chg="del">
        <pc:chgData name="Guest User" userId="" providerId="Windows Live" clId="Web-{0121F99B-6EE4-466E-9070-FFD47EC1FEA2}" dt="2024-12-05T00:01:53.981" v="6"/>
        <pc:sldMkLst>
          <pc:docMk/>
          <pc:sldMk cId="0" sldId="272"/>
        </pc:sldMkLst>
      </pc:sldChg>
      <pc:sldChg chg="addSp delSp modSp new">
        <pc:chgData name="Guest User" userId="" providerId="Windows Live" clId="Web-{0121F99B-6EE4-466E-9070-FFD47EC1FEA2}" dt="2024-12-05T00:01:13.059" v="5"/>
        <pc:sldMkLst>
          <pc:docMk/>
          <pc:sldMk cId="3112280574" sldId="273"/>
        </pc:sldMkLst>
        <pc:spChg chg="del">
          <ac:chgData name="Guest User" userId="" providerId="Windows Live" clId="Web-{0121F99B-6EE4-466E-9070-FFD47EC1FEA2}" dt="2024-12-05T00:01:07.497" v="1"/>
          <ac:spMkLst>
            <pc:docMk/>
            <pc:sldMk cId="3112280574" sldId="273"/>
            <ac:spMk id="2" creationId="{2C9E8149-DB46-FB62-4267-A01B06681D2C}"/>
          </ac:spMkLst>
        </pc:spChg>
        <pc:spChg chg="del">
          <ac:chgData name="Guest User" userId="" providerId="Windows Live" clId="Web-{0121F99B-6EE4-466E-9070-FFD47EC1FEA2}" dt="2024-12-05T00:01:10.450" v="4"/>
          <ac:spMkLst>
            <pc:docMk/>
            <pc:sldMk cId="3112280574" sldId="273"/>
            <ac:spMk id="3" creationId="{0B6FB6D8-086E-5310-A72F-D6FCACD6FBF7}"/>
          </ac:spMkLst>
        </pc:spChg>
        <pc:spChg chg="del">
          <ac:chgData name="Guest User" userId="" providerId="Windows Live" clId="Web-{0121F99B-6EE4-466E-9070-FFD47EC1FEA2}" dt="2024-12-05T00:01:10.450" v="3"/>
          <ac:spMkLst>
            <pc:docMk/>
            <pc:sldMk cId="3112280574" sldId="273"/>
            <ac:spMk id="4" creationId="{FCAF2151-91C0-2222-FDCC-C872984B431D}"/>
          </ac:spMkLst>
        </pc:spChg>
        <pc:spChg chg="del">
          <ac:chgData name="Guest User" userId="" providerId="Windows Live" clId="Web-{0121F99B-6EE4-466E-9070-FFD47EC1FEA2}" dt="2024-12-05T00:01:10.450" v="2"/>
          <ac:spMkLst>
            <pc:docMk/>
            <pc:sldMk cId="3112280574" sldId="273"/>
            <ac:spMk id="5" creationId="{B8C4860A-1E3E-6EB8-9946-1E38B10D8F7A}"/>
          </ac:spMkLst>
        </pc:spChg>
        <pc:picChg chg="add mod">
          <ac:chgData name="Guest User" userId="" providerId="Windows Live" clId="Web-{0121F99B-6EE4-466E-9070-FFD47EC1FEA2}" dt="2024-12-05T00:01:13.059" v="5"/>
          <ac:picMkLst>
            <pc:docMk/>
            <pc:sldMk cId="3112280574" sldId="273"/>
            <ac:picMk id="6" creationId="{20BC6EB0-2DF0-EA60-658C-6AD52FF39FF2}"/>
          </ac:picMkLst>
        </pc:picChg>
      </pc:sldChg>
    </pc:docChg>
  </pc:docChgLst>
  <pc:docChgLst>
    <pc:chgData name="Sydney Bachrach" userId="612e6fd727a33eb7" providerId="LiveId" clId="{0A1C35D6-F7B2-46BA-B0AD-E01F84A6E13D}"/>
    <pc:docChg chg="undo redo custSel addSld delSld modSld sldOrd">
      <pc:chgData name="Sydney Bachrach" userId="612e6fd727a33eb7" providerId="LiveId" clId="{0A1C35D6-F7B2-46BA-B0AD-E01F84A6E13D}" dt="2024-12-07T09:03:10.454" v="2548" actId="5793"/>
      <pc:docMkLst>
        <pc:docMk/>
      </pc:docMkLst>
      <pc:sldChg chg="delSp del mod">
        <pc:chgData name="Sydney Bachrach" userId="612e6fd727a33eb7" providerId="LiveId" clId="{0A1C35D6-F7B2-46BA-B0AD-E01F84A6E13D}" dt="2024-12-07T07:24:32.997" v="33" actId="47"/>
        <pc:sldMkLst>
          <pc:docMk/>
          <pc:sldMk cId="0" sldId="256"/>
        </pc:sldMkLst>
        <pc:spChg chg="del">
          <ac:chgData name="Sydney Bachrach" userId="612e6fd727a33eb7" providerId="LiveId" clId="{0A1C35D6-F7B2-46BA-B0AD-E01F84A6E13D}" dt="2024-12-07T07:22:39.371" v="19" actId="478"/>
          <ac:spMkLst>
            <pc:docMk/>
            <pc:sldMk cId="0" sldId="256"/>
            <ac:spMk id="183" creationId="{00000000-0000-0000-0000-000000000000}"/>
          </ac:spMkLst>
        </pc:spChg>
      </pc:sldChg>
      <pc:sldChg chg="addSp delSp modSp mod ord setBg modNotesTx">
        <pc:chgData name="Sydney Bachrach" userId="612e6fd727a33eb7" providerId="LiveId" clId="{0A1C35D6-F7B2-46BA-B0AD-E01F84A6E13D}" dt="2024-12-07T07:41:29.949" v="525" actId="20577"/>
        <pc:sldMkLst>
          <pc:docMk/>
          <pc:sldMk cId="0" sldId="257"/>
        </pc:sldMkLst>
        <pc:spChg chg="mod">
          <ac:chgData name="Sydney Bachrach" userId="612e6fd727a33eb7" providerId="LiveId" clId="{0A1C35D6-F7B2-46BA-B0AD-E01F84A6E13D}" dt="2024-12-07T07:38:49.678" v="511" actId="1076"/>
          <ac:spMkLst>
            <pc:docMk/>
            <pc:sldMk cId="0" sldId="257"/>
            <ac:spMk id="197" creationId="{00000000-0000-0000-0000-000000000000}"/>
          </ac:spMkLst>
        </pc:spChg>
        <pc:spChg chg="del mod">
          <ac:chgData name="Sydney Bachrach" userId="612e6fd727a33eb7" providerId="LiveId" clId="{0A1C35D6-F7B2-46BA-B0AD-E01F84A6E13D}" dt="2024-12-07T07:31:51.147" v="398"/>
          <ac:spMkLst>
            <pc:docMk/>
            <pc:sldMk cId="0" sldId="257"/>
            <ac:spMk id="198" creationId="{00000000-0000-0000-0000-000000000000}"/>
          </ac:spMkLst>
        </pc:spChg>
        <pc:spChg chg="mod">
          <ac:chgData name="Sydney Bachrach" userId="612e6fd727a33eb7" providerId="LiveId" clId="{0A1C35D6-F7B2-46BA-B0AD-E01F84A6E13D}" dt="2024-12-07T07:36:14.937" v="414" actId="1076"/>
          <ac:spMkLst>
            <pc:docMk/>
            <pc:sldMk cId="0" sldId="257"/>
            <ac:spMk id="199" creationId="{00000000-0000-0000-0000-000000000000}"/>
          </ac:spMkLst>
        </pc:spChg>
        <pc:spChg chg="del mod">
          <ac:chgData name="Sydney Bachrach" userId="612e6fd727a33eb7" providerId="LiveId" clId="{0A1C35D6-F7B2-46BA-B0AD-E01F84A6E13D}" dt="2024-12-07T07:26:28.274" v="103" actId="478"/>
          <ac:spMkLst>
            <pc:docMk/>
            <pc:sldMk cId="0" sldId="257"/>
            <ac:spMk id="200" creationId="{00000000-0000-0000-0000-000000000000}"/>
          </ac:spMkLst>
        </pc:spChg>
        <pc:spChg chg="del mod">
          <ac:chgData name="Sydney Bachrach" userId="612e6fd727a33eb7" providerId="LiveId" clId="{0A1C35D6-F7B2-46BA-B0AD-E01F84A6E13D}" dt="2024-12-07T07:37:25.366" v="482" actId="478"/>
          <ac:spMkLst>
            <pc:docMk/>
            <pc:sldMk cId="0" sldId="257"/>
            <ac:spMk id="201" creationId="{00000000-0000-0000-0000-000000000000}"/>
          </ac:spMkLst>
        </pc:spChg>
        <pc:spChg chg="mod">
          <ac:chgData name="Sydney Bachrach" userId="612e6fd727a33eb7" providerId="LiveId" clId="{0A1C35D6-F7B2-46BA-B0AD-E01F84A6E13D}" dt="2024-12-07T07:38:35.610" v="510" actId="207"/>
          <ac:spMkLst>
            <pc:docMk/>
            <pc:sldMk cId="0" sldId="257"/>
            <ac:spMk id="202" creationId="{00000000-0000-0000-0000-000000000000}"/>
          </ac:spMkLst>
        </pc:spChg>
        <pc:grpChg chg="mod">
          <ac:chgData name="Sydney Bachrach" userId="612e6fd727a33eb7" providerId="LiveId" clId="{0A1C35D6-F7B2-46BA-B0AD-E01F84A6E13D}" dt="2024-12-07T07:29:50.499" v="171" actId="1076"/>
          <ac:grpSpMkLst>
            <pc:docMk/>
            <pc:sldMk cId="0" sldId="257"/>
            <ac:grpSpMk id="193" creationId="{00000000-0000-0000-0000-000000000000}"/>
          </ac:grpSpMkLst>
        </pc:grpChg>
        <pc:picChg chg="add mod">
          <ac:chgData name="Sydney Bachrach" userId="612e6fd727a33eb7" providerId="LiveId" clId="{0A1C35D6-F7B2-46BA-B0AD-E01F84A6E13D}" dt="2024-12-07T07:24:46.029" v="36" actId="1076"/>
          <ac:picMkLst>
            <pc:docMk/>
            <pc:sldMk cId="0" sldId="257"/>
            <ac:picMk id="2" creationId="{3044A320-0E87-CCF9-623C-122124D4295F}"/>
          </ac:picMkLst>
        </pc:picChg>
        <pc:picChg chg="add del mod">
          <ac:chgData name="Sydney Bachrach" userId="612e6fd727a33eb7" providerId="LiveId" clId="{0A1C35D6-F7B2-46BA-B0AD-E01F84A6E13D}" dt="2024-12-07T07:36:24.907" v="417" actId="478"/>
          <ac:picMkLst>
            <pc:docMk/>
            <pc:sldMk cId="0" sldId="257"/>
            <ac:picMk id="3" creationId="{CD8FC898-FDE6-99A9-B9F3-F5BD9A162225}"/>
          </ac:picMkLst>
        </pc:picChg>
        <pc:picChg chg="add del mod">
          <ac:chgData name="Sydney Bachrach" userId="612e6fd727a33eb7" providerId="LiveId" clId="{0A1C35D6-F7B2-46BA-B0AD-E01F84A6E13D}" dt="2024-12-07T07:32:16.261" v="403" actId="478"/>
          <ac:picMkLst>
            <pc:docMk/>
            <pc:sldMk cId="0" sldId="257"/>
            <ac:picMk id="4" creationId="{F1B1824A-2AE4-5642-48E5-B87313AA867D}"/>
          </ac:picMkLst>
        </pc:picChg>
        <pc:picChg chg="del">
          <ac:chgData name="Sydney Bachrach" userId="612e6fd727a33eb7" providerId="LiveId" clId="{0A1C35D6-F7B2-46BA-B0AD-E01F84A6E13D}" dt="2024-12-07T07:24:41.478" v="34" actId="478"/>
          <ac:picMkLst>
            <pc:docMk/>
            <pc:sldMk cId="0" sldId="257"/>
            <ac:picMk id="196" creationId="{00000000-0000-0000-0000-000000000000}"/>
          </ac:picMkLst>
        </pc:picChg>
      </pc:sldChg>
      <pc:sldChg chg="addSp delSp modSp mod ord setBg modNotesTx">
        <pc:chgData name="Sydney Bachrach" userId="612e6fd727a33eb7" providerId="LiveId" clId="{0A1C35D6-F7B2-46BA-B0AD-E01F84A6E13D}" dt="2024-12-07T08:33:45.960" v="1659" actId="207"/>
        <pc:sldMkLst>
          <pc:docMk/>
          <pc:sldMk cId="0" sldId="258"/>
        </pc:sldMkLst>
        <pc:spChg chg="add mod">
          <ac:chgData name="Sydney Bachrach" userId="612e6fd727a33eb7" providerId="LiveId" clId="{0A1C35D6-F7B2-46BA-B0AD-E01F84A6E13D}" dt="2024-12-07T08:27:33.497" v="1606" actId="207"/>
          <ac:spMkLst>
            <pc:docMk/>
            <pc:sldMk cId="0" sldId="258"/>
            <ac:spMk id="2" creationId="{6CB25B0F-FB66-8DDF-81A0-F9F16F36A213}"/>
          </ac:spMkLst>
        </pc:spChg>
        <pc:spChg chg="del">
          <ac:chgData name="Sydney Bachrach" userId="612e6fd727a33eb7" providerId="LiveId" clId="{0A1C35D6-F7B2-46BA-B0AD-E01F84A6E13D}" dt="2024-12-07T08:27:47.958" v="1607" actId="478"/>
          <ac:spMkLst>
            <pc:docMk/>
            <pc:sldMk cId="0" sldId="258"/>
            <ac:spMk id="210" creationId="{00000000-0000-0000-0000-000000000000}"/>
          </ac:spMkLst>
        </pc:spChg>
        <pc:spChg chg="mod">
          <ac:chgData name="Sydney Bachrach" userId="612e6fd727a33eb7" providerId="LiveId" clId="{0A1C35D6-F7B2-46BA-B0AD-E01F84A6E13D}" dt="2024-12-07T08:30:09.556" v="1627" actId="208"/>
          <ac:spMkLst>
            <pc:docMk/>
            <pc:sldMk cId="0" sldId="258"/>
            <ac:spMk id="212" creationId="{00000000-0000-0000-0000-000000000000}"/>
          </ac:spMkLst>
        </pc:spChg>
        <pc:spChg chg="mod ord">
          <ac:chgData name="Sydney Bachrach" userId="612e6fd727a33eb7" providerId="LiveId" clId="{0A1C35D6-F7B2-46BA-B0AD-E01F84A6E13D}" dt="2024-12-07T08:30:22.983" v="1628" actId="167"/>
          <ac:spMkLst>
            <pc:docMk/>
            <pc:sldMk cId="0" sldId="258"/>
            <ac:spMk id="213" creationId="{00000000-0000-0000-0000-000000000000}"/>
          </ac:spMkLst>
        </pc:spChg>
        <pc:spChg chg="mod">
          <ac:chgData name="Sydney Bachrach" userId="612e6fd727a33eb7" providerId="LiveId" clId="{0A1C35D6-F7B2-46BA-B0AD-E01F84A6E13D}" dt="2024-12-07T08:32:13.487" v="1640" actId="207"/>
          <ac:spMkLst>
            <pc:docMk/>
            <pc:sldMk cId="0" sldId="258"/>
            <ac:spMk id="215" creationId="{00000000-0000-0000-0000-000000000000}"/>
          </ac:spMkLst>
        </pc:spChg>
        <pc:spChg chg="mod">
          <ac:chgData name="Sydney Bachrach" userId="612e6fd727a33eb7" providerId="LiveId" clId="{0A1C35D6-F7B2-46BA-B0AD-E01F84A6E13D}" dt="2024-12-07T08:32:13.487" v="1640" actId="207"/>
          <ac:spMkLst>
            <pc:docMk/>
            <pc:sldMk cId="0" sldId="258"/>
            <ac:spMk id="216" creationId="{00000000-0000-0000-0000-000000000000}"/>
          </ac:spMkLst>
        </pc:spChg>
        <pc:spChg chg="del">
          <ac:chgData name="Sydney Bachrach" userId="612e6fd727a33eb7" providerId="LiveId" clId="{0A1C35D6-F7B2-46BA-B0AD-E01F84A6E13D}" dt="2024-12-07T08:31:46.015" v="1632" actId="478"/>
          <ac:spMkLst>
            <pc:docMk/>
            <pc:sldMk cId="0" sldId="258"/>
            <ac:spMk id="220" creationId="{00000000-0000-0000-0000-000000000000}"/>
          </ac:spMkLst>
        </pc:spChg>
        <pc:spChg chg="del">
          <ac:chgData name="Sydney Bachrach" userId="612e6fd727a33eb7" providerId="LiveId" clId="{0A1C35D6-F7B2-46BA-B0AD-E01F84A6E13D}" dt="2024-12-07T08:32:30.875" v="1644" actId="478"/>
          <ac:spMkLst>
            <pc:docMk/>
            <pc:sldMk cId="0" sldId="258"/>
            <ac:spMk id="221" creationId="{00000000-0000-0000-0000-000000000000}"/>
          </ac:spMkLst>
        </pc:spChg>
        <pc:spChg chg="mod">
          <ac:chgData name="Sydney Bachrach" userId="612e6fd727a33eb7" providerId="LiveId" clId="{0A1C35D6-F7B2-46BA-B0AD-E01F84A6E13D}" dt="2024-12-07T08:25:33.144" v="1398" actId="207"/>
          <ac:spMkLst>
            <pc:docMk/>
            <pc:sldMk cId="0" sldId="258"/>
            <ac:spMk id="223" creationId="{00000000-0000-0000-0000-000000000000}"/>
          </ac:spMkLst>
        </pc:spChg>
        <pc:spChg chg="mod">
          <ac:chgData name="Sydney Bachrach" userId="612e6fd727a33eb7" providerId="LiveId" clId="{0A1C35D6-F7B2-46BA-B0AD-E01F84A6E13D}" dt="2024-12-07T08:26:16.458" v="1440" actId="20577"/>
          <ac:spMkLst>
            <pc:docMk/>
            <pc:sldMk cId="0" sldId="258"/>
            <ac:spMk id="224" creationId="{00000000-0000-0000-0000-000000000000}"/>
          </ac:spMkLst>
        </pc:spChg>
        <pc:spChg chg="mod">
          <ac:chgData name="Sydney Bachrach" userId="612e6fd727a33eb7" providerId="LiveId" clId="{0A1C35D6-F7B2-46BA-B0AD-E01F84A6E13D}" dt="2024-12-07T08:26:53.711" v="1491" actId="20577"/>
          <ac:spMkLst>
            <pc:docMk/>
            <pc:sldMk cId="0" sldId="258"/>
            <ac:spMk id="226" creationId="{00000000-0000-0000-0000-000000000000}"/>
          </ac:spMkLst>
        </pc:spChg>
        <pc:spChg chg="mod">
          <ac:chgData name="Sydney Bachrach" userId="612e6fd727a33eb7" providerId="LiveId" clId="{0A1C35D6-F7B2-46BA-B0AD-E01F84A6E13D}" dt="2024-12-07T08:27:03.609" v="1513" actId="20577"/>
          <ac:spMkLst>
            <pc:docMk/>
            <pc:sldMk cId="0" sldId="258"/>
            <ac:spMk id="228" creationId="{00000000-0000-0000-0000-000000000000}"/>
          </ac:spMkLst>
        </pc:spChg>
        <pc:spChg chg="mod">
          <ac:chgData name="Sydney Bachrach" userId="612e6fd727a33eb7" providerId="LiveId" clId="{0A1C35D6-F7B2-46BA-B0AD-E01F84A6E13D}" dt="2024-12-07T08:27:19.222" v="1604" actId="20577"/>
          <ac:spMkLst>
            <pc:docMk/>
            <pc:sldMk cId="0" sldId="258"/>
            <ac:spMk id="230" creationId="{00000000-0000-0000-0000-000000000000}"/>
          </ac:spMkLst>
        </pc:spChg>
        <pc:grpChg chg="mod ord">
          <ac:chgData name="Sydney Bachrach" userId="612e6fd727a33eb7" providerId="LiveId" clId="{0A1C35D6-F7B2-46BA-B0AD-E01F84A6E13D}" dt="2024-12-07T08:28:56.586" v="1613" actId="167"/>
          <ac:grpSpMkLst>
            <pc:docMk/>
            <pc:sldMk cId="0" sldId="258"/>
            <ac:grpSpMk id="207" creationId="{00000000-0000-0000-0000-000000000000}"/>
          </ac:grpSpMkLst>
        </pc:grpChg>
        <pc:grpChg chg="mod">
          <ac:chgData name="Sydney Bachrach" userId="612e6fd727a33eb7" providerId="LiveId" clId="{0A1C35D6-F7B2-46BA-B0AD-E01F84A6E13D}" dt="2024-12-07T08:30:08.132" v="1626" actId="207"/>
          <ac:grpSpMkLst>
            <pc:docMk/>
            <pc:sldMk cId="0" sldId="258"/>
            <ac:grpSpMk id="211" creationId="{00000000-0000-0000-0000-000000000000}"/>
          </ac:grpSpMkLst>
        </pc:grpChg>
        <pc:grpChg chg="mod">
          <ac:chgData name="Sydney Bachrach" userId="612e6fd727a33eb7" providerId="LiveId" clId="{0A1C35D6-F7B2-46BA-B0AD-E01F84A6E13D}" dt="2024-12-07T08:32:13.487" v="1640" actId="207"/>
          <ac:grpSpMkLst>
            <pc:docMk/>
            <pc:sldMk cId="0" sldId="258"/>
            <ac:grpSpMk id="214" creationId="{00000000-0000-0000-0000-000000000000}"/>
          </ac:grpSpMkLst>
        </pc:grpChg>
        <pc:grpChg chg="mod">
          <ac:chgData name="Sydney Bachrach" userId="612e6fd727a33eb7" providerId="LiveId" clId="{0A1C35D6-F7B2-46BA-B0AD-E01F84A6E13D}" dt="2024-12-07T08:33:31.407" v="1657" actId="1076"/>
          <ac:grpSpMkLst>
            <pc:docMk/>
            <pc:sldMk cId="0" sldId="258"/>
            <ac:grpSpMk id="217" creationId="{00000000-0000-0000-0000-000000000000}"/>
          </ac:grpSpMkLst>
        </pc:grpChg>
        <pc:picChg chg="add mod">
          <ac:chgData name="Sydney Bachrach" userId="612e6fd727a33eb7" providerId="LiveId" clId="{0A1C35D6-F7B2-46BA-B0AD-E01F84A6E13D}" dt="2024-12-07T08:29:09.595" v="1616" actId="207"/>
          <ac:picMkLst>
            <pc:docMk/>
            <pc:sldMk cId="0" sldId="258"/>
            <ac:picMk id="4" creationId="{8BF91144-022E-ADBE-2AFF-93F7D3D73DB0}"/>
          </ac:picMkLst>
        </pc:picChg>
        <pc:picChg chg="add mod">
          <ac:chgData name="Sydney Bachrach" userId="612e6fd727a33eb7" providerId="LiveId" clId="{0A1C35D6-F7B2-46BA-B0AD-E01F84A6E13D}" dt="2024-12-07T08:30:35.380" v="1630" actId="208"/>
          <ac:picMkLst>
            <pc:docMk/>
            <pc:sldMk cId="0" sldId="258"/>
            <ac:picMk id="6" creationId="{5FC1C05B-8B55-2404-F518-1B70DC77DE8D}"/>
          </ac:picMkLst>
        </pc:picChg>
        <pc:picChg chg="add mod">
          <ac:chgData name="Sydney Bachrach" userId="612e6fd727a33eb7" providerId="LiveId" clId="{0A1C35D6-F7B2-46BA-B0AD-E01F84A6E13D}" dt="2024-12-07T08:32:24.505" v="1643" actId="208"/>
          <ac:picMkLst>
            <pc:docMk/>
            <pc:sldMk cId="0" sldId="258"/>
            <ac:picMk id="8" creationId="{2A80A91C-DE27-D100-4A94-6FCFE9A277C5}"/>
          </ac:picMkLst>
        </pc:picChg>
        <pc:picChg chg="add mod">
          <ac:chgData name="Sydney Bachrach" userId="612e6fd727a33eb7" providerId="LiveId" clId="{0A1C35D6-F7B2-46BA-B0AD-E01F84A6E13D}" dt="2024-12-07T08:33:45.960" v="1659" actId="207"/>
          <ac:picMkLst>
            <pc:docMk/>
            <pc:sldMk cId="0" sldId="258"/>
            <ac:picMk id="10" creationId="{5ED8800B-E237-1795-3360-B1C45762EF7A}"/>
          </ac:picMkLst>
        </pc:picChg>
        <pc:picChg chg="del">
          <ac:chgData name="Sydney Bachrach" userId="612e6fd727a33eb7" providerId="LiveId" clId="{0A1C35D6-F7B2-46BA-B0AD-E01F84A6E13D}" dt="2024-12-07T08:29:46.830" v="1619" actId="478"/>
          <ac:picMkLst>
            <pc:docMk/>
            <pc:sldMk cId="0" sldId="258"/>
            <ac:picMk id="232" creationId="{00000000-0000-0000-0000-000000000000}"/>
          </ac:picMkLst>
        </pc:picChg>
      </pc:sldChg>
      <pc:sldChg chg="addSp delSp modSp mod ord setBg modNotesTx">
        <pc:chgData name="Sydney Bachrach" userId="612e6fd727a33eb7" providerId="LiveId" clId="{0A1C35D6-F7B2-46BA-B0AD-E01F84A6E13D}" dt="2024-12-07T08:17:13.714" v="1204" actId="20577"/>
        <pc:sldMkLst>
          <pc:docMk/>
          <pc:sldMk cId="0" sldId="261"/>
        </pc:sldMkLst>
        <pc:spChg chg="add mod">
          <ac:chgData name="Sydney Bachrach" userId="612e6fd727a33eb7" providerId="LiveId" clId="{0A1C35D6-F7B2-46BA-B0AD-E01F84A6E13D}" dt="2024-12-07T07:59:04.544" v="748" actId="208"/>
          <ac:spMkLst>
            <pc:docMk/>
            <pc:sldMk cId="0" sldId="261"/>
            <ac:spMk id="2" creationId="{7E227650-D135-42EF-326A-A6558D20BE78}"/>
          </ac:spMkLst>
        </pc:spChg>
        <pc:spChg chg="mod">
          <ac:chgData name="Sydney Bachrach" userId="612e6fd727a33eb7" providerId="LiveId" clId="{0A1C35D6-F7B2-46BA-B0AD-E01F84A6E13D}" dt="2024-12-07T07:57:55.937" v="742" actId="207"/>
          <ac:spMkLst>
            <pc:docMk/>
            <pc:sldMk cId="0" sldId="261"/>
            <ac:spMk id="274" creationId="{00000000-0000-0000-0000-000000000000}"/>
          </ac:spMkLst>
        </pc:spChg>
        <pc:spChg chg="mod">
          <ac:chgData name="Sydney Bachrach" userId="612e6fd727a33eb7" providerId="LiveId" clId="{0A1C35D6-F7B2-46BA-B0AD-E01F84A6E13D}" dt="2024-12-07T07:57:55.937" v="742" actId="207"/>
          <ac:spMkLst>
            <pc:docMk/>
            <pc:sldMk cId="0" sldId="261"/>
            <ac:spMk id="275" creationId="{00000000-0000-0000-0000-000000000000}"/>
          </ac:spMkLst>
        </pc:spChg>
        <pc:spChg chg="del mod">
          <ac:chgData name="Sydney Bachrach" userId="612e6fd727a33eb7" providerId="LiveId" clId="{0A1C35D6-F7B2-46BA-B0AD-E01F84A6E13D}" dt="2024-12-07T07:57:25.503" v="738" actId="478"/>
          <ac:spMkLst>
            <pc:docMk/>
            <pc:sldMk cId="0" sldId="261"/>
            <ac:spMk id="276" creationId="{00000000-0000-0000-0000-000000000000}"/>
          </ac:spMkLst>
        </pc:spChg>
        <pc:spChg chg="mod">
          <ac:chgData name="Sydney Bachrach" userId="612e6fd727a33eb7" providerId="LiveId" clId="{0A1C35D6-F7B2-46BA-B0AD-E01F84A6E13D}" dt="2024-12-07T07:58:17.329" v="744" actId="207"/>
          <ac:spMkLst>
            <pc:docMk/>
            <pc:sldMk cId="0" sldId="261"/>
            <ac:spMk id="277" creationId="{00000000-0000-0000-0000-000000000000}"/>
          </ac:spMkLst>
        </pc:spChg>
        <pc:spChg chg="del mod">
          <ac:chgData name="Sydney Bachrach" userId="612e6fd727a33eb7" providerId="LiveId" clId="{0A1C35D6-F7B2-46BA-B0AD-E01F84A6E13D}" dt="2024-12-07T07:57:16.876" v="734"/>
          <ac:spMkLst>
            <pc:docMk/>
            <pc:sldMk cId="0" sldId="261"/>
            <ac:spMk id="278" creationId="{00000000-0000-0000-0000-000000000000}"/>
          </ac:spMkLst>
        </pc:spChg>
        <pc:spChg chg="del">
          <ac:chgData name="Sydney Bachrach" userId="612e6fd727a33eb7" providerId="LiveId" clId="{0A1C35D6-F7B2-46BA-B0AD-E01F84A6E13D}" dt="2024-12-07T07:57:18.562" v="735" actId="478"/>
          <ac:spMkLst>
            <pc:docMk/>
            <pc:sldMk cId="0" sldId="261"/>
            <ac:spMk id="279" creationId="{00000000-0000-0000-0000-000000000000}"/>
          </ac:spMkLst>
        </pc:spChg>
        <pc:spChg chg="del">
          <ac:chgData name="Sydney Bachrach" userId="612e6fd727a33eb7" providerId="LiveId" clId="{0A1C35D6-F7B2-46BA-B0AD-E01F84A6E13D}" dt="2024-12-07T07:57:18.562" v="735" actId="478"/>
          <ac:spMkLst>
            <pc:docMk/>
            <pc:sldMk cId="0" sldId="261"/>
            <ac:spMk id="280" creationId="{00000000-0000-0000-0000-000000000000}"/>
          </ac:spMkLst>
        </pc:spChg>
        <pc:spChg chg="del">
          <ac:chgData name="Sydney Bachrach" userId="612e6fd727a33eb7" providerId="LiveId" clId="{0A1C35D6-F7B2-46BA-B0AD-E01F84A6E13D}" dt="2024-12-07T07:57:18.562" v="735" actId="478"/>
          <ac:spMkLst>
            <pc:docMk/>
            <pc:sldMk cId="0" sldId="261"/>
            <ac:spMk id="281" creationId="{00000000-0000-0000-0000-000000000000}"/>
          </ac:spMkLst>
        </pc:spChg>
        <pc:spChg chg="del">
          <ac:chgData name="Sydney Bachrach" userId="612e6fd727a33eb7" providerId="LiveId" clId="{0A1C35D6-F7B2-46BA-B0AD-E01F84A6E13D}" dt="2024-12-07T07:57:18.562" v="735" actId="478"/>
          <ac:spMkLst>
            <pc:docMk/>
            <pc:sldMk cId="0" sldId="261"/>
            <ac:spMk id="282" creationId="{00000000-0000-0000-0000-000000000000}"/>
          </ac:spMkLst>
        </pc:spChg>
        <pc:spChg chg="del">
          <ac:chgData name="Sydney Bachrach" userId="612e6fd727a33eb7" providerId="LiveId" clId="{0A1C35D6-F7B2-46BA-B0AD-E01F84A6E13D}" dt="2024-12-07T07:57:18.562" v="735" actId="478"/>
          <ac:spMkLst>
            <pc:docMk/>
            <pc:sldMk cId="0" sldId="261"/>
            <ac:spMk id="283" creationId="{00000000-0000-0000-0000-000000000000}"/>
          </ac:spMkLst>
        </pc:spChg>
        <pc:spChg chg="del">
          <ac:chgData name="Sydney Bachrach" userId="612e6fd727a33eb7" providerId="LiveId" clId="{0A1C35D6-F7B2-46BA-B0AD-E01F84A6E13D}" dt="2024-12-07T07:57:21.053" v="736" actId="478"/>
          <ac:spMkLst>
            <pc:docMk/>
            <pc:sldMk cId="0" sldId="261"/>
            <ac:spMk id="284" creationId="{00000000-0000-0000-0000-000000000000}"/>
          </ac:spMkLst>
        </pc:spChg>
        <pc:grpChg chg="mod">
          <ac:chgData name="Sydney Bachrach" userId="612e6fd727a33eb7" providerId="LiveId" clId="{0A1C35D6-F7B2-46BA-B0AD-E01F84A6E13D}" dt="2024-12-07T07:57:55.937" v="742" actId="207"/>
          <ac:grpSpMkLst>
            <pc:docMk/>
            <pc:sldMk cId="0" sldId="261"/>
            <ac:grpSpMk id="273" creationId="{00000000-0000-0000-0000-000000000000}"/>
          </ac:grpSpMkLst>
        </pc:grpChg>
        <pc:graphicFrameChg chg="add mod modGraphic">
          <ac:chgData name="Sydney Bachrach" userId="612e6fd727a33eb7" providerId="LiveId" clId="{0A1C35D6-F7B2-46BA-B0AD-E01F84A6E13D}" dt="2024-12-07T08:16:28.275" v="1177"/>
          <ac:graphicFrameMkLst>
            <pc:docMk/>
            <pc:sldMk cId="0" sldId="261"/>
            <ac:graphicFrameMk id="3" creationId="{E92A75D7-604C-0E4D-A581-8D429BF51BCC}"/>
          </ac:graphicFrameMkLst>
        </pc:graphicFrameChg>
      </pc:sldChg>
      <pc:sldChg chg="ord modNotesTx">
        <pc:chgData name="Sydney Bachrach" userId="612e6fd727a33eb7" providerId="LiveId" clId="{0A1C35D6-F7B2-46BA-B0AD-E01F84A6E13D}" dt="2024-12-07T07:46:20.095" v="629" actId="20577"/>
        <pc:sldMkLst>
          <pc:docMk/>
          <pc:sldMk cId="0" sldId="262"/>
        </pc:sldMkLst>
      </pc:sldChg>
      <pc:sldChg chg="addSp delSp modSp mod ord setBg modNotesTx">
        <pc:chgData name="Sydney Bachrach" userId="612e6fd727a33eb7" providerId="LiveId" clId="{0A1C35D6-F7B2-46BA-B0AD-E01F84A6E13D}" dt="2024-12-07T08:41:58.408" v="1979" actId="20577"/>
        <pc:sldMkLst>
          <pc:docMk/>
          <pc:sldMk cId="0" sldId="264"/>
        </pc:sldMkLst>
        <pc:spChg chg="add del mod">
          <ac:chgData name="Sydney Bachrach" userId="612e6fd727a33eb7" providerId="LiveId" clId="{0A1C35D6-F7B2-46BA-B0AD-E01F84A6E13D}" dt="2024-12-07T08:38:11.744" v="1708"/>
          <ac:spMkLst>
            <pc:docMk/>
            <pc:sldMk cId="0" sldId="264"/>
            <ac:spMk id="8" creationId="{7BBF2F11-AC67-F7F2-DDCE-05C100F10636}"/>
          </ac:spMkLst>
        </pc:spChg>
        <pc:spChg chg="del mod">
          <ac:chgData name="Sydney Bachrach" userId="612e6fd727a33eb7" providerId="LiveId" clId="{0A1C35D6-F7B2-46BA-B0AD-E01F84A6E13D}" dt="2024-12-07T08:36:20.559" v="1697" actId="478"/>
          <ac:spMkLst>
            <pc:docMk/>
            <pc:sldMk cId="0" sldId="264"/>
            <ac:spMk id="330" creationId="{00000000-0000-0000-0000-000000000000}"/>
          </ac:spMkLst>
        </pc:spChg>
        <pc:spChg chg="mod">
          <ac:chgData name="Sydney Bachrach" userId="612e6fd727a33eb7" providerId="LiveId" clId="{0A1C35D6-F7B2-46BA-B0AD-E01F84A6E13D}" dt="2024-12-07T08:36:05.079" v="1693" actId="207"/>
          <ac:spMkLst>
            <pc:docMk/>
            <pc:sldMk cId="0" sldId="264"/>
            <ac:spMk id="332" creationId="{00000000-0000-0000-0000-000000000000}"/>
          </ac:spMkLst>
        </pc:spChg>
        <pc:spChg chg="mod">
          <ac:chgData name="Sydney Bachrach" userId="612e6fd727a33eb7" providerId="LiveId" clId="{0A1C35D6-F7B2-46BA-B0AD-E01F84A6E13D}" dt="2024-12-07T08:41:09.959" v="1922" actId="313"/>
          <ac:spMkLst>
            <pc:docMk/>
            <pc:sldMk cId="0" sldId="264"/>
            <ac:spMk id="333" creationId="{00000000-0000-0000-0000-000000000000}"/>
          </ac:spMkLst>
        </pc:spChg>
        <pc:spChg chg="del mod">
          <ac:chgData name="Sydney Bachrach" userId="612e6fd727a33eb7" providerId="LiveId" clId="{0A1C35D6-F7B2-46BA-B0AD-E01F84A6E13D}" dt="2024-12-07T08:41:15.506" v="1926"/>
          <ac:spMkLst>
            <pc:docMk/>
            <pc:sldMk cId="0" sldId="264"/>
            <ac:spMk id="334" creationId="{00000000-0000-0000-0000-000000000000}"/>
          </ac:spMkLst>
        </pc:spChg>
        <pc:spChg chg="mod">
          <ac:chgData name="Sydney Bachrach" userId="612e6fd727a33eb7" providerId="LiveId" clId="{0A1C35D6-F7B2-46BA-B0AD-E01F84A6E13D}" dt="2024-12-07T08:41:22.986" v="1927" actId="207"/>
          <ac:spMkLst>
            <pc:docMk/>
            <pc:sldMk cId="0" sldId="264"/>
            <ac:spMk id="335" creationId="{00000000-0000-0000-0000-000000000000}"/>
          </ac:spMkLst>
        </pc:spChg>
        <pc:spChg chg="mod">
          <ac:chgData name="Sydney Bachrach" userId="612e6fd727a33eb7" providerId="LiveId" clId="{0A1C35D6-F7B2-46BA-B0AD-E01F84A6E13D}" dt="2024-12-07T08:41:58.408" v="1979" actId="20577"/>
          <ac:spMkLst>
            <pc:docMk/>
            <pc:sldMk cId="0" sldId="264"/>
            <ac:spMk id="336" creationId="{00000000-0000-0000-0000-000000000000}"/>
          </ac:spMkLst>
        </pc:spChg>
        <pc:spChg chg="del mod">
          <ac:chgData name="Sydney Bachrach" userId="612e6fd727a33eb7" providerId="LiveId" clId="{0A1C35D6-F7B2-46BA-B0AD-E01F84A6E13D}" dt="2024-12-07T08:41:15.506" v="1924" actId="478"/>
          <ac:spMkLst>
            <pc:docMk/>
            <pc:sldMk cId="0" sldId="264"/>
            <ac:spMk id="337" creationId="{00000000-0000-0000-0000-000000000000}"/>
          </ac:spMkLst>
        </pc:spChg>
        <pc:picChg chg="add del mod">
          <ac:chgData name="Sydney Bachrach" userId="612e6fd727a33eb7" providerId="LiveId" clId="{0A1C35D6-F7B2-46BA-B0AD-E01F84A6E13D}" dt="2024-12-07T08:37:18.113" v="1701" actId="478"/>
          <ac:picMkLst>
            <pc:docMk/>
            <pc:sldMk cId="0" sldId="264"/>
            <ac:picMk id="3" creationId="{1250B385-B568-5CA5-5183-C5D7CD1D9A91}"/>
          </ac:picMkLst>
        </pc:picChg>
        <pc:picChg chg="add del mod">
          <ac:chgData name="Sydney Bachrach" userId="612e6fd727a33eb7" providerId="LiveId" clId="{0A1C35D6-F7B2-46BA-B0AD-E01F84A6E13D}" dt="2024-12-07T08:37:18.113" v="1701" actId="478"/>
          <ac:picMkLst>
            <pc:docMk/>
            <pc:sldMk cId="0" sldId="264"/>
            <ac:picMk id="5" creationId="{93316CF9-646C-C4FD-98E6-37AD289BF432}"/>
          </ac:picMkLst>
        </pc:picChg>
        <pc:picChg chg="add mod">
          <ac:chgData name="Sydney Bachrach" userId="612e6fd727a33eb7" providerId="LiveId" clId="{0A1C35D6-F7B2-46BA-B0AD-E01F84A6E13D}" dt="2024-12-07T08:37:56.594" v="1704" actId="962"/>
          <ac:picMkLst>
            <pc:docMk/>
            <pc:sldMk cId="0" sldId="264"/>
            <ac:picMk id="7" creationId="{FFECAD6E-44FC-B0A4-9FA1-CD9CC788DE18}"/>
          </ac:picMkLst>
        </pc:picChg>
        <pc:picChg chg="add del">
          <ac:chgData name="Sydney Bachrach" userId="612e6fd727a33eb7" providerId="LiveId" clId="{0A1C35D6-F7B2-46BA-B0AD-E01F84A6E13D}" dt="2024-12-07T08:38:01.266" v="1705" actId="478"/>
          <ac:picMkLst>
            <pc:docMk/>
            <pc:sldMk cId="0" sldId="264"/>
            <ac:picMk id="331" creationId="{00000000-0000-0000-0000-000000000000}"/>
          </ac:picMkLst>
        </pc:picChg>
      </pc:sldChg>
      <pc:sldChg chg="delSp modSp mod ord setBg modNotesTx">
        <pc:chgData name="Sydney Bachrach" userId="612e6fd727a33eb7" providerId="LiveId" clId="{0A1C35D6-F7B2-46BA-B0AD-E01F84A6E13D}" dt="2024-12-07T08:43:50.619" v="2099" actId="20577"/>
        <pc:sldMkLst>
          <pc:docMk/>
          <pc:sldMk cId="0" sldId="266"/>
        </pc:sldMkLst>
        <pc:spChg chg="mod">
          <ac:chgData name="Sydney Bachrach" userId="612e6fd727a33eb7" providerId="LiveId" clId="{0A1C35D6-F7B2-46BA-B0AD-E01F84A6E13D}" dt="2024-12-07T08:43:26.066" v="2073" actId="207"/>
          <ac:spMkLst>
            <pc:docMk/>
            <pc:sldMk cId="0" sldId="266"/>
            <ac:spMk id="353" creationId="{00000000-0000-0000-0000-000000000000}"/>
          </ac:spMkLst>
        </pc:spChg>
        <pc:spChg chg="del mod">
          <ac:chgData name="Sydney Bachrach" userId="612e6fd727a33eb7" providerId="LiveId" clId="{0A1C35D6-F7B2-46BA-B0AD-E01F84A6E13D}" dt="2024-12-07T08:42:51.479" v="2069" actId="478"/>
          <ac:spMkLst>
            <pc:docMk/>
            <pc:sldMk cId="0" sldId="266"/>
            <ac:spMk id="354" creationId="{00000000-0000-0000-0000-000000000000}"/>
          </ac:spMkLst>
        </pc:spChg>
        <pc:spChg chg="mod">
          <ac:chgData name="Sydney Bachrach" userId="612e6fd727a33eb7" providerId="LiveId" clId="{0A1C35D6-F7B2-46BA-B0AD-E01F84A6E13D}" dt="2024-12-07T08:43:50.619" v="2099" actId="20577"/>
          <ac:spMkLst>
            <pc:docMk/>
            <pc:sldMk cId="0" sldId="266"/>
            <ac:spMk id="355" creationId="{00000000-0000-0000-0000-000000000000}"/>
          </ac:spMkLst>
        </pc:spChg>
        <pc:spChg chg="del">
          <ac:chgData name="Sydney Bachrach" userId="612e6fd727a33eb7" providerId="LiveId" clId="{0A1C35D6-F7B2-46BA-B0AD-E01F84A6E13D}" dt="2024-12-07T08:42:54.072" v="2070" actId="478"/>
          <ac:spMkLst>
            <pc:docMk/>
            <pc:sldMk cId="0" sldId="266"/>
            <ac:spMk id="371" creationId="{00000000-0000-0000-0000-000000000000}"/>
          </ac:spMkLst>
        </pc:spChg>
      </pc:sldChg>
      <pc:sldChg chg="addSp delSp modSp mod ord setBg">
        <pc:chgData name="Sydney Bachrach" userId="612e6fd727a33eb7" providerId="LiveId" clId="{0A1C35D6-F7B2-46BA-B0AD-E01F84A6E13D}" dt="2024-12-07T08:22:59.348" v="1378" actId="207"/>
        <pc:sldMkLst>
          <pc:docMk/>
          <pc:sldMk cId="0" sldId="269"/>
        </pc:sldMkLst>
        <pc:spChg chg="add mod">
          <ac:chgData name="Sydney Bachrach" userId="612e6fd727a33eb7" providerId="LiveId" clId="{0A1C35D6-F7B2-46BA-B0AD-E01F84A6E13D}" dt="2024-12-07T08:22:40.070" v="1347" actId="20577"/>
          <ac:spMkLst>
            <pc:docMk/>
            <pc:sldMk cId="0" sldId="269"/>
            <ac:spMk id="5" creationId="{2C78792A-6CA1-1770-D022-207427D5AA25}"/>
          </ac:spMkLst>
        </pc:spChg>
        <pc:spChg chg="add mod">
          <ac:chgData name="Sydney Bachrach" userId="612e6fd727a33eb7" providerId="LiveId" clId="{0A1C35D6-F7B2-46BA-B0AD-E01F84A6E13D}" dt="2024-12-07T08:20:53.008" v="1260" actId="1076"/>
          <ac:spMkLst>
            <pc:docMk/>
            <pc:sldMk cId="0" sldId="269"/>
            <ac:spMk id="6" creationId="{1E312B5F-9B0A-6866-2500-E1A249AFFB5B}"/>
          </ac:spMkLst>
        </pc:spChg>
        <pc:spChg chg="add mod">
          <ac:chgData name="Sydney Bachrach" userId="612e6fd727a33eb7" providerId="LiveId" clId="{0A1C35D6-F7B2-46BA-B0AD-E01F84A6E13D}" dt="2024-12-07T08:20:53.008" v="1260" actId="1076"/>
          <ac:spMkLst>
            <pc:docMk/>
            <pc:sldMk cId="0" sldId="269"/>
            <ac:spMk id="7" creationId="{503DB0AC-4206-3BD3-041C-AFCE05B54380}"/>
          </ac:spMkLst>
        </pc:spChg>
        <pc:spChg chg="add mod">
          <ac:chgData name="Sydney Bachrach" userId="612e6fd727a33eb7" providerId="LiveId" clId="{0A1C35D6-F7B2-46BA-B0AD-E01F84A6E13D}" dt="2024-12-07T08:21:12.265" v="1266" actId="1076"/>
          <ac:spMkLst>
            <pc:docMk/>
            <pc:sldMk cId="0" sldId="269"/>
            <ac:spMk id="8" creationId="{F429B092-461B-C5CB-1536-278FB68FB4C9}"/>
          </ac:spMkLst>
        </pc:spChg>
        <pc:spChg chg="add mod">
          <ac:chgData name="Sydney Bachrach" userId="612e6fd727a33eb7" providerId="LiveId" clId="{0A1C35D6-F7B2-46BA-B0AD-E01F84A6E13D}" dt="2024-12-07T08:21:07.038" v="1264"/>
          <ac:spMkLst>
            <pc:docMk/>
            <pc:sldMk cId="0" sldId="269"/>
            <ac:spMk id="9" creationId="{9B71608F-85C6-5394-6993-2D4AF4B501BE}"/>
          </ac:spMkLst>
        </pc:spChg>
        <pc:spChg chg="add mod">
          <ac:chgData name="Sydney Bachrach" userId="612e6fd727a33eb7" providerId="LiveId" clId="{0A1C35D6-F7B2-46BA-B0AD-E01F84A6E13D}" dt="2024-12-07T08:21:07.038" v="1264"/>
          <ac:spMkLst>
            <pc:docMk/>
            <pc:sldMk cId="0" sldId="269"/>
            <ac:spMk id="10" creationId="{A5724800-EB2E-1124-A4AB-720DABBE2106}"/>
          </ac:spMkLst>
        </pc:spChg>
        <pc:spChg chg="add mod">
          <ac:chgData name="Sydney Bachrach" userId="612e6fd727a33eb7" providerId="LiveId" clId="{0A1C35D6-F7B2-46BA-B0AD-E01F84A6E13D}" dt="2024-12-07T08:22:36.077" v="1339" actId="20577"/>
          <ac:spMkLst>
            <pc:docMk/>
            <pc:sldMk cId="0" sldId="269"/>
            <ac:spMk id="11" creationId="{9BDE7B5D-575E-8275-7E5D-CDC72B336323}"/>
          </ac:spMkLst>
        </pc:spChg>
        <pc:spChg chg="add mod">
          <ac:chgData name="Sydney Bachrach" userId="612e6fd727a33eb7" providerId="LiveId" clId="{0A1C35D6-F7B2-46BA-B0AD-E01F84A6E13D}" dt="2024-12-07T08:21:20.172" v="1268" actId="1076"/>
          <ac:spMkLst>
            <pc:docMk/>
            <pc:sldMk cId="0" sldId="269"/>
            <ac:spMk id="12" creationId="{9177D0E7-16D4-E545-0787-F961C1339C86}"/>
          </ac:spMkLst>
        </pc:spChg>
        <pc:spChg chg="add mod">
          <ac:chgData name="Sydney Bachrach" userId="612e6fd727a33eb7" providerId="LiveId" clId="{0A1C35D6-F7B2-46BA-B0AD-E01F84A6E13D}" dt="2024-12-07T08:21:20.172" v="1268" actId="1076"/>
          <ac:spMkLst>
            <pc:docMk/>
            <pc:sldMk cId="0" sldId="269"/>
            <ac:spMk id="13" creationId="{3A365942-7AA8-C949-F091-AF45959E396D}"/>
          </ac:spMkLst>
        </pc:spChg>
        <pc:spChg chg="add mod">
          <ac:chgData name="Sydney Bachrach" userId="612e6fd727a33eb7" providerId="LiveId" clId="{0A1C35D6-F7B2-46BA-B0AD-E01F84A6E13D}" dt="2024-12-07T08:22:51.627" v="1377" actId="20577"/>
          <ac:spMkLst>
            <pc:docMk/>
            <pc:sldMk cId="0" sldId="269"/>
            <ac:spMk id="14" creationId="{6682AD8F-B141-A49C-F9C8-18F0016D921E}"/>
          </ac:spMkLst>
        </pc:spChg>
        <pc:spChg chg="add mod">
          <ac:chgData name="Sydney Bachrach" userId="612e6fd727a33eb7" providerId="LiveId" clId="{0A1C35D6-F7B2-46BA-B0AD-E01F84A6E13D}" dt="2024-12-07T08:21:34.081" v="1273" actId="1076"/>
          <ac:spMkLst>
            <pc:docMk/>
            <pc:sldMk cId="0" sldId="269"/>
            <ac:spMk id="15" creationId="{F456973C-3398-5285-312A-F221EE897E75}"/>
          </ac:spMkLst>
        </pc:spChg>
        <pc:spChg chg="add mod">
          <ac:chgData name="Sydney Bachrach" userId="612e6fd727a33eb7" providerId="LiveId" clId="{0A1C35D6-F7B2-46BA-B0AD-E01F84A6E13D}" dt="2024-12-07T08:21:34.081" v="1273" actId="1076"/>
          <ac:spMkLst>
            <pc:docMk/>
            <pc:sldMk cId="0" sldId="269"/>
            <ac:spMk id="16" creationId="{D22CA88E-3BAE-8B3B-2893-B184E00E5DED}"/>
          </ac:spMkLst>
        </pc:spChg>
        <pc:spChg chg="add mod">
          <ac:chgData name="Sydney Bachrach" userId="612e6fd727a33eb7" providerId="LiveId" clId="{0A1C35D6-F7B2-46BA-B0AD-E01F84A6E13D}" dt="2024-12-07T08:21:53.151" v="1276" actId="208"/>
          <ac:spMkLst>
            <pc:docMk/>
            <pc:sldMk cId="0" sldId="269"/>
            <ac:spMk id="17" creationId="{C3C93FC2-5205-3FF5-76AD-83C1C4902858}"/>
          </ac:spMkLst>
        </pc:spChg>
        <pc:spChg chg="del mod">
          <ac:chgData name="Sydney Bachrach" userId="612e6fd727a33eb7" providerId="LiveId" clId="{0A1C35D6-F7B2-46BA-B0AD-E01F84A6E13D}" dt="2024-12-07T08:18:56.466" v="1210" actId="478"/>
          <ac:spMkLst>
            <pc:docMk/>
            <pc:sldMk cId="0" sldId="269"/>
            <ac:spMk id="408" creationId="{00000000-0000-0000-0000-000000000000}"/>
          </ac:spMkLst>
        </pc:spChg>
        <pc:spChg chg="mod">
          <ac:chgData name="Sydney Bachrach" userId="612e6fd727a33eb7" providerId="LiveId" clId="{0A1C35D6-F7B2-46BA-B0AD-E01F84A6E13D}" dt="2024-12-07T08:22:59.348" v="1378" actId="207"/>
          <ac:spMkLst>
            <pc:docMk/>
            <pc:sldMk cId="0" sldId="269"/>
            <ac:spMk id="409" creationId="{00000000-0000-0000-0000-000000000000}"/>
          </ac:spMkLst>
        </pc:spChg>
        <pc:spChg chg="mod">
          <ac:chgData name="Sydney Bachrach" userId="612e6fd727a33eb7" providerId="LiveId" clId="{0A1C35D6-F7B2-46BA-B0AD-E01F84A6E13D}" dt="2024-12-07T08:22:43.309" v="1354" actId="20577"/>
          <ac:spMkLst>
            <pc:docMk/>
            <pc:sldMk cId="0" sldId="269"/>
            <ac:spMk id="410" creationId="{00000000-0000-0000-0000-000000000000}"/>
          </ac:spMkLst>
        </pc:spChg>
        <pc:spChg chg="mod">
          <ac:chgData name="Sydney Bachrach" userId="612e6fd727a33eb7" providerId="LiveId" clId="{0A1C35D6-F7B2-46BA-B0AD-E01F84A6E13D}" dt="2024-12-07T08:20:37.357" v="1258" actId="1076"/>
          <ac:spMkLst>
            <pc:docMk/>
            <pc:sldMk cId="0" sldId="269"/>
            <ac:spMk id="411" creationId="{00000000-0000-0000-0000-000000000000}"/>
          </ac:spMkLst>
        </pc:spChg>
        <pc:spChg chg="mod">
          <ac:chgData name="Sydney Bachrach" userId="612e6fd727a33eb7" providerId="LiveId" clId="{0A1C35D6-F7B2-46BA-B0AD-E01F84A6E13D}" dt="2024-12-07T08:20:34.225" v="1257" actId="1076"/>
          <ac:spMkLst>
            <pc:docMk/>
            <pc:sldMk cId="0" sldId="269"/>
            <ac:spMk id="412" creationId="{00000000-0000-0000-0000-000000000000}"/>
          </ac:spMkLst>
        </pc:spChg>
        <pc:spChg chg="del">
          <ac:chgData name="Sydney Bachrach" userId="612e6fd727a33eb7" providerId="LiveId" clId="{0A1C35D6-F7B2-46BA-B0AD-E01F84A6E13D}" dt="2024-12-07T08:20:59.424" v="1261" actId="478"/>
          <ac:spMkLst>
            <pc:docMk/>
            <pc:sldMk cId="0" sldId="269"/>
            <ac:spMk id="413" creationId="{00000000-0000-0000-0000-000000000000}"/>
          </ac:spMkLst>
        </pc:spChg>
        <pc:spChg chg="del">
          <ac:chgData name="Sydney Bachrach" userId="612e6fd727a33eb7" providerId="LiveId" clId="{0A1C35D6-F7B2-46BA-B0AD-E01F84A6E13D}" dt="2024-12-07T08:21:02.552" v="1262" actId="478"/>
          <ac:spMkLst>
            <pc:docMk/>
            <pc:sldMk cId="0" sldId="269"/>
            <ac:spMk id="414" creationId="{00000000-0000-0000-0000-000000000000}"/>
          </ac:spMkLst>
        </pc:spChg>
        <pc:spChg chg="del">
          <ac:chgData name="Sydney Bachrach" userId="612e6fd727a33eb7" providerId="LiveId" clId="{0A1C35D6-F7B2-46BA-B0AD-E01F84A6E13D}" dt="2024-12-07T08:21:05.457" v="1263" actId="478"/>
          <ac:spMkLst>
            <pc:docMk/>
            <pc:sldMk cId="0" sldId="269"/>
            <ac:spMk id="415" creationId="{00000000-0000-0000-0000-000000000000}"/>
          </ac:spMkLst>
        </pc:spChg>
        <pc:spChg chg="del">
          <ac:chgData name="Sydney Bachrach" userId="612e6fd727a33eb7" providerId="LiveId" clId="{0A1C35D6-F7B2-46BA-B0AD-E01F84A6E13D}" dt="2024-12-07T08:21:22.988" v="1269" actId="478"/>
          <ac:spMkLst>
            <pc:docMk/>
            <pc:sldMk cId="0" sldId="269"/>
            <ac:spMk id="416" creationId="{00000000-0000-0000-0000-000000000000}"/>
          </ac:spMkLst>
        </pc:spChg>
        <pc:spChg chg="del">
          <ac:chgData name="Sydney Bachrach" userId="612e6fd727a33eb7" providerId="LiveId" clId="{0A1C35D6-F7B2-46BA-B0AD-E01F84A6E13D}" dt="2024-12-07T08:21:26.898" v="1270" actId="478"/>
          <ac:spMkLst>
            <pc:docMk/>
            <pc:sldMk cId="0" sldId="269"/>
            <ac:spMk id="417" creationId="{00000000-0000-0000-0000-000000000000}"/>
          </ac:spMkLst>
        </pc:spChg>
        <pc:spChg chg="del">
          <ac:chgData name="Sydney Bachrach" userId="612e6fd727a33eb7" providerId="LiveId" clId="{0A1C35D6-F7B2-46BA-B0AD-E01F84A6E13D}" dt="2024-12-07T08:21:28.690" v="1271" actId="478"/>
          <ac:spMkLst>
            <pc:docMk/>
            <pc:sldMk cId="0" sldId="269"/>
            <ac:spMk id="418" creationId="{00000000-0000-0000-0000-000000000000}"/>
          </ac:spMkLst>
        </pc:spChg>
        <pc:picChg chg="add mod">
          <ac:chgData name="Sydney Bachrach" userId="612e6fd727a33eb7" providerId="LiveId" clId="{0A1C35D6-F7B2-46BA-B0AD-E01F84A6E13D}" dt="2024-12-07T08:19:27.783" v="1222" actId="1076"/>
          <ac:picMkLst>
            <pc:docMk/>
            <pc:sldMk cId="0" sldId="269"/>
            <ac:picMk id="2" creationId="{441714B1-FD11-90A9-BC45-5CC9F39EAB59}"/>
          </ac:picMkLst>
        </pc:picChg>
        <pc:picChg chg="add mod">
          <ac:chgData name="Sydney Bachrach" userId="612e6fd727a33eb7" providerId="LiveId" clId="{0A1C35D6-F7B2-46BA-B0AD-E01F84A6E13D}" dt="2024-12-07T08:19:40.676" v="1225" actId="1076"/>
          <ac:picMkLst>
            <pc:docMk/>
            <pc:sldMk cId="0" sldId="269"/>
            <ac:picMk id="3" creationId="{2B407AE1-BBA7-84EA-5162-81244EE6A089}"/>
          </ac:picMkLst>
        </pc:picChg>
        <pc:picChg chg="add mod">
          <ac:chgData name="Sydney Bachrach" userId="612e6fd727a33eb7" providerId="LiveId" clId="{0A1C35D6-F7B2-46BA-B0AD-E01F84A6E13D}" dt="2024-12-07T08:19:37.454" v="1224" actId="1076"/>
          <ac:picMkLst>
            <pc:docMk/>
            <pc:sldMk cId="0" sldId="269"/>
            <ac:picMk id="4" creationId="{D8060C13-C936-C2E3-457E-82499E93FE54}"/>
          </ac:picMkLst>
        </pc:picChg>
        <pc:picChg chg="mod">
          <ac:chgData name="Sydney Bachrach" userId="612e6fd727a33eb7" providerId="LiveId" clId="{0A1C35D6-F7B2-46BA-B0AD-E01F84A6E13D}" dt="2024-12-07T08:19:14.288" v="1214" actId="1076"/>
          <ac:picMkLst>
            <pc:docMk/>
            <pc:sldMk cId="0" sldId="269"/>
            <ac:picMk id="405" creationId="{00000000-0000-0000-0000-000000000000}"/>
          </ac:picMkLst>
        </pc:picChg>
        <pc:picChg chg="del">
          <ac:chgData name="Sydney Bachrach" userId="612e6fd727a33eb7" providerId="LiveId" clId="{0A1C35D6-F7B2-46BA-B0AD-E01F84A6E13D}" dt="2024-12-07T08:19:15.826" v="1215" actId="478"/>
          <ac:picMkLst>
            <pc:docMk/>
            <pc:sldMk cId="0" sldId="269"/>
            <ac:picMk id="406" creationId="{00000000-0000-0000-0000-000000000000}"/>
          </ac:picMkLst>
        </pc:picChg>
        <pc:picChg chg="del">
          <ac:chgData name="Sydney Bachrach" userId="612e6fd727a33eb7" providerId="LiveId" clId="{0A1C35D6-F7B2-46BA-B0AD-E01F84A6E13D}" dt="2024-12-07T08:19:17.142" v="1216" actId="478"/>
          <ac:picMkLst>
            <pc:docMk/>
            <pc:sldMk cId="0" sldId="269"/>
            <ac:picMk id="407" creationId="{00000000-0000-0000-0000-000000000000}"/>
          </ac:picMkLst>
        </pc:picChg>
      </pc:sldChg>
      <pc:sldChg chg="modSp del mod ord setBg modClrScheme chgLayout modNotesTx">
        <pc:chgData name="Sydney Bachrach" userId="612e6fd727a33eb7" providerId="LiveId" clId="{0A1C35D6-F7B2-46BA-B0AD-E01F84A6E13D}" dt="2024-12-07T09:03:00.367" v="2542" actId="47"/>
        <pc:sldMkLst>
          <pc:docMk/>
          <pc:sldMk cId="3112280574" sldId="273"/>
        </pc:sldMkLst>
        <pc:picChg chg="mod">
          <ac:chgData name="Sydney Bachrach" userId="612e6fd727a33eb7" providerId="LiveId" clId="{0A1C35D6-F7B2-46BA-B0AD-E01F84A6E13D}" dt="2024-12-07T09:02:58.357" v="2541" actId="1076"/>
          <ac:picMkLst>
            <pc:docMk/>
            <pc:sldMk cId="3112280574" sldId="273"/>
            <ac:picMk id="6" creationId="{20BC6EB0-2DF0-EA60-658C-6AD52FF39FF2}"/>
          </ac:picMkLst>
        </pc:picChg>
      </pc:sldChg>
      <pc:sldChg chg="new del">
        <pc:chgData name="Sydney Bachrach" userId="612e6fd727a33eb7" providerId="LiveId" clId="{0A1C35D6-F7B2-46BA-B0AD-E01F84A6E13D}" dt="2024-12-07T07:09:00.261" v="1" actId="47"/>
        <pc:sldMkLst>
          <pc:docMk/>
          <pc:sldMk cId="307828323" sldId="274"/>
        </pc:sldMkLst>
      </pc:sldChg>
      <pc:sldChg chg="addSp delSp modSp new del mod ord setBg modNotesTx">
        <pc:chgData name="Sydney Bachrach" userId="612e6fd727a33eb7" providerId="LiveId" clId="{0A1C35D6-F7B2-46BA-B0AD-E01F84A6E13D}" dt="2024-12-07T08:17:19.626" v="1205" actId="47"/>
        <pc:sldMkLst>
          <pc:docMk/>
          <pc:sldMk cId="1680102148" sldId="274"/>
        </pc:sldMkLst>
        <pc:spChg chg="mod">
          <ac:chgData name="Sydney Bachrach" userId="612e6fd727a33eb7" providerId="LiveId" clId="{0A1C35D6-F7B2-46BA-B0AD-E01F84A6E13D}" dt="2024-12-07T07:40:40.572" v="515"/>
          <ac:spMkLst>
            <pc:docMk/>
            <pc:sldMk cId="1680102148" sldId="274"/>
            <ac:spMk id="3" creationId="{4D0E3814-F949-0198-6BAB-3B19235C42E3}"/>
          </ac:spMkLst>
        </pc:spChg>
        <pc:spChg chg="mod">
          <ac:chgData name="Sydney Bachrach" userId="612e6fd727a33eb7" providerId="LiveId" clId="{0A1C35D6-F7B2-46BA-B0AD-E01F84A6E13D}" dt="2024-12-07T07:40:40.572" v="515"/>
          <ac:spMkLst>
            <pc:docMk/>
            <pc:sldMk cId="1680102148" sldId="274"/>
            <ac:spMk id="4" creationId="{817AB1DD-4F08-4058-CB2C-01DEC4A04BDA}"/>
          </ac:spMkLst>
        </pc:spChg>
        <pc:spChg chg="mod">
          <ac:chgData name="Sydney Bachrach" userId="612e6fd727a33eb7" providerId="LiveId" clId="{0A1C35D6-F7B2-46BA-B0AD-E01F84A6E13D}" dt="2024-12-07T07:40:52.957" v="517"/>
          <ac:spMkLst>
            <pc:docMk/>
            <pc:sldMk cId="1680102148" sldId="274"/>
            <ac:spMk id="6" creationId="{00FCBD64-5002-10A4-D23A-A197E2ED67B9}"/>
          </ac:spMkLst>
        </pc:spChg>
        <pc:spChg chg="mod">
          <ac:chgData name="Sydney Bachrach" userId="612e6fd727a33eb7" providerId="LiveId" clId="{0A1C35D6-F7B2-46BA-B0AD-E01F84A6E13D}" dt="2024-12-07T07:40:52.957" v="517"/>
          <ac:spMkLst>
            <pc:docMk/>
            <pc:sldMk cId="1680102148" sldId="274"/>
            <ac:spMk id="7" creationId="{427D6E4E-C763-7CAE-4D98-EF239B9D35D2}"/>
          </ac:spMkLst>
        </pc:spChg>
        <pc:grpChg chg="add del mod">
          <ac:chgData name="Sydney Bachrach" userId="612e6fd727a33eb7" providerId="LiveId" clId="{0A1C35D6-F7B2-46BA-B0AD-E01F84A6E13D}" dt="2024-12-07T07:40:42.165" v="516" actId="478"/>
          <ac:grpSpMkLst>
            <pc:docMk/>
            <pc:sldMk cId="1680102148" sldId="274"/>
            <ac:grpSpMk id="2" creationId="{4AD145A2-129F-A93C-59FC-B28BD5EA22E5}"/>
          </ac:grpSpMkLst>
        </pc:grpChg>
        <pc:grpChg chg="add del mod">
          <ac:chgData name="Sydney Bachrach" userId="612e6fd727a33eb7" providerId="LiveId" clId="{0A1C35D6-F7B2-46BA-B0AD-E01F84A6E13D}" dt="2024-12-07T07:40:54.368" v="518" actId="478"/>
          <ac:grpSpMkLst>
            <pc:docMk/>
            <pc:sldMk cId="1680102148" sldId="274"/>
            <ac:grpSpMk id="5" creationId="{B942D6A1-CD39-ED2E-C2FC-14F02F9C8DED}"/>
          </ac:grpSpMkLst>
        </pc:grpChg>
        <pc:graphicFrameChg chg="add del mod modGraphic">
          <ac:chgData name="Sydney Bachrach" userId="612e6fd727a33eb7" providerId="LiveId" clId="{0A1C35D6-F7B2-46BA-B0AD-E01F84A6E13D}" dt="2024-12-07T07:56:24.746" v="692"/>
          <ac:graphicFrameMkLst>
            <pc:docMk/>
            <pc:sldMk cId="1680102148" sldId="274"/>
            <ac:graphicFrameMk id="8" creationId="{B311211B-B2B8-FC47-E918-C170B3ECF2FF}"/>
          </ac:graphicFrameMkLst>
        </pc:graphicFrameChg>
        <pc:graphicFrameChg chg="add mod">
          <ac:chgData name="Sydney Bachrach" userId="612e6fd727a33eb7" providerId="LiveId" clId="{0A1C35D6-F7B2-46BA-B0AD-E01F84A6E13D}" dt="2024-12-07T07:54:16.934" v="678"/>
          <ac:graphicFrameMkLst>
            <pc:docMk/>
            <pc:sldMk cId="1680102148" sldId="274"/>
            <ac:graphicFrameMk id="9" creationId="{BC65802D-B61A-3BC3-9600-9658A52AF8A5}"/>
          </ac:graphicFrameMkLst>
        </pc:graphicFrameChg>
      </pc:sldChg>
      <pc:sldChg chg="addSp delSp modSp new del mod">
        <pc:chgData name="Sydney Bachrach" userId="612e6fd727a33eb7" providerId="LiveId" clId="{0A1C35D6-F7B2-46BA-B0AD-E01F84A6E13D}" dt="2024-12-07T07:10:29.396" v="13" actId="47"/>
        <pc:sldMkLst>
          <pc:docMk/>
          <pc:sldMk cId="2048899630" sldId="274"/>
        </pc:sldMkLst>
        <pc:spChg chg="del mod">
          <ac:chgData name="Sydney Bachrach" userId="612e6fd727a33eb7" providerId="LiveId" clId="{0A1C35D6-F7B2-46BA-B0AD-E01F84A6E13D}" dt="2024-12-07T07:09:37.614" v="6" actId="478"/>
          <ac:spMkLst>
            <pc:docMk/>
            <pc:sldMk cId="2048899630" sldId="274"/>
            <ac:spMk id="2" creationId="{D49EACFE-9D50-D772-EA25-C0C8D25848CD}"/>
          </ac:spMkLst>
        </pc:spChg>
        <pc:spChg chg="del">
          <ac:chgData name="Sydney Bachrach" userId="612e6fd727a33eb7" providerId="LiveId" clId="{0A1C35D6-F7B2-46BA-B0AD-E01F84A6E13D}" dt="2024-12-07T07:09:46.166" v="8" actId="478"/>
          <ac:spMkLst>
            <pc:docMk/>
            <pc:sldMk cId="2048899630" sldId="274"/>
            <ac:spMk id="3" creationId="{80380A67-ADDA-A974-237C-9B717E565D1E}"/>
          </ac:spMkLst>
        </pc:spChg>
        <pc:spChg chg="del">
          <ac:chgData name="Sydney Bachrach" userId="612e6fd727a33eb7" providerId="LiveId" clId="{0A1C35D6-F7B2-46BA-B0AD-E01F84A6E13D}" dt="2024-12-07T07:09:41.625" v="7" actId="478"/>
          <ac:spMkLst>
            <pc:docMk/>
            <pc:sldMk cId="2048899630" sldId="274"/>
            <ac:spMk id="4" creationId="{F63D8265-97EC-7353-A16D-3FA5CF5CC9F9}"/>
          </ac:spMkLst>
        </pc:spChg>
        <pc:spChg chg="del">
          <ac:chgData name="Sydney Bachrach" userId="612e6fd727a33eb7" providerId="LiveId" clId="{0A1C35D6-F7B2-46BA-B0AD-E01F84A6E13D}" dt="2024-12-07T07:09:41.625" v="7" actId="478"/>
          <ac:spMkLst>
            <pc:docMk/>
            <pc:sldMk cId="2048899630" sldId="274"/>
            <ac:spMk id="5" creationId="{F55BCB11-EA5E-10A6-B64C-62B71CD39B47}"/>
          </ac:spMkLst>
        </pc:spChg>
        <pc:picChg chg="add del mod">
          <ac:chgData name="Sydney Bachrach" userId="612e6fd727a33eb7" providerId="LiveId" clId="{0A1C35D6-F7B2-46BA-B0AD-E01F84A6E13D}" dt="2024-12-07T07:10:19.627" v="12" actId="478"/>
          <ac:picMkLst>
            <pc:docMk/>
            <pc:sldMk cId="2048899630" sldId="274"/>
            <ac:picMk id="6" creationId="{D2CFB55A-92E2-6D9C-B511-069DCF185FAF}"/>
          </ac:picMkLst>
        </pc:picChg>
      </pc:sldChg>
      <pc:sldChg chg="addSp delSp modSp new del mod chgLayout">
        <pc:chgData name="Sydney Bachrach" userId="612e6fd727a33eb7" providerId="LiveId" clId="{0A1C35D6-F7B2-46BA-B0AD-E01F84A6E13D}" dt="2024-12-07T07:38:58.709" v="512" actId="47"/>
        <pc:sldMkLst>
          <pc:docMk/>
          <pc:sldMk cId="2354884403" sldId="274"/>
        </pc:sldMkLst>
        <pc:spChg chg="del mod">
          <ac:chgData name="Sydney Bachrach" userId="612e6fd727a33eb7" providerId="LiveId" clId="{0A1C35D6-F7B2-46BA-B0AD-E01F84A6E13D}" dt="2024-12-07T07:10:54.247" v="16" actId="478"/>
          <ac:spMkLst>
            <pc:docMk/>
            <pc:sldMk cId="2354884403" sldId="274"/>
            <ac:spMk id="2" creationId="{D1A9F956-29FC-3A77-A246-84A8396C2D1A}"/>
          </ac:spMkLst>
        </pc:spChg>
        <pc:spChg chg="add del">
          <ac:chgData name="Sydney Bachrach" userId="612e6fd727a33eb7" providerId="LiveId" clId="{0A1C35D6-F7B2-46BA-B0AD-E01F84A6E13D}" dt="2024-12-07T07:23:14.385" v="21" actId="6264"/>
          <ac:spMkLst>
            <pc:docMk/>
            <pc:sldMk cId="2354884403" sldId="274"/>
            <ac:spMk id="3" creationId="{78DDAFBB-D157-8F14-724A-28BBFABFA077}"/>
          </ac:spMkLst>
        </pc:spChg>
        <pc:spChg chg="del">
          <ac:chgData name="Sydney Bachrach" userId="612e6fd727a33eb7" providerId="LiveId" clId="{0A1C35D6-F7B2-46BA-B0AD-E01F84A6E13D}" dt="2024-12-07T07:10:57.739" v="17" actId="478"/>
          <ac:spMkLst>
            <pc:docMk/>
            <pc:sldMk cId="2354884403" sldId="274"/>
            <ac:spMk id="4" creationId="{96B80DB3-ECE7-9636-300F-B2802CA1002B}"/>
          </ac:spMkLst>
        </pc:spChg>
        <pc:spChg chg="del">
          <ac:chgData name="Sydney Bachrach" userId="612e6fd727a33eb7" providerId="LiveId" clId="{0A1C35D6-F7B2-46BA-B0AD-E01F84A6E13D}" dt="2024-12-07T07:10:57.739" v="17" actId="478"/>
          <ac:spMkLst>
            <pc:docMk/>
            <pc:sldMk cId="2354884403" sldId="274"/>
            <ac:spMk id="5" creationId="{20A2F542-70D0-E4BE-19E4-2BC7C7FA9513}"/>
          </ac:spMkLst>
        </pc:spChg>
        <pc:spChg chg="add del mod ord">
          <ac:chgData name="Sydney Bachrach" userId="612e6fd727a33eb7" providerId="LiveId" clId="{0A1C35D6-F7B2-46BA-B0AD-E01F84A6E13D}" dt="2024-12-07T07:23:14.385" v="21" actId="6264"/>
          <ac:spMkLst>
            <pc:docMk/>
            <pc:sldMk cId="2354884403" sldId="274"/>
            <ac:spMk id="7" creationId="{CCA4784E-70C0-FEA0-E235-89252CE30CEC}"/>
          </ac:spMkLst>
        </pc:spChg>
        <pc:spChg chg="add del mod ord">
          <ac:chgData name="Sydney Bachrach" userId="612e6fd727a33eb7" providerId="LiveId" clId="{0A1C35D6-F7B2-46BA-B0AD-E01F84A6E13D}" dt="2024-12-07T07:23:14.385" v="21" actId="6264"/>
          <ac:spMkLst>
            <pc:docMk/>
            <pc:sldMk cId="2354884403" sldId="274"/>
            <ac:spMk id="8" creationId="{7E9DE38B-1A98-E726-EF15-983F0A738099}"/>
          </ac:spMkLst>
        </pc:spChg>
        <pc:spChg chg="add del mod ord">
          <ac:chgData name="Sydney Bachrach" userId="612e6fd727a33eb7" providerId="LiveId" clId="{0A1C35D6-F7B2-46BA-B0AD-E01F84A6E13D}" dt="2024-12-07T07:23:14.385" v="21" actId="6264"/>
          <ac:spMkLst>
            <pc:docMk/>
            <pc:sldMk cId="2354884403" sldId="274"/>
            <ac:spMk id="9" creationId="{0BE40768-47BD-5250-0AEA-FAE8CEB6AB9F}"/>
          </ac:spMkLst>
        </pc:spChg>
        <pc:spChg chg="add del mod ord">
          <ac:chgData name="Sydney Bachrach" userId="612e6fd727a33eb7" providerId="LiveId" clId="{0A1C35D6-F7B2-46BA-B0AD-E01F84A6E13D}" dt="2024-12-07T07:23:14.385" v="21" actId="6264"/>
          <ac:spMkLst>
            <pc:docMk/>
            <pc:sldMk cId="2354884403" sldId="274"/>
            <ac:spMk id="10" creationId="{D4239131-2A1B-F47C-7AFD-D11AE52F790E}"/>
          </ac:spMkLst>
        </pc:spChg>
        <pc:picChg chg="add mod">
          <ac:chgData name="Sydney Bachrach" userId="612e6fd727a33eb7" providerId="LiveId" clId="{0A1C35D6-F7B2-46BA-B0AD-E01F84A6E13D}" dt="2024-12-07T07:11:00.804" v="18"/>
          <ac:picMkLst>
            <pc:docMk/>
            <pc:sldMk cId="2354884403" sldId="274"/>
            <ac:picMk id="6" creationId="{F8E82FCD-741A-220C-D562-A67FE6443CEA}"/>
          </ac:picMkLst>
        </pc:picChg>
      </pc:sldChg>
      <pc:sldChg chg="addSp delSp modSp new mod setBg">
        <pc:chgData name="Sydney Bachrach" userId="612e6fd727a33eb7" providerId="LiveId" clId="{0A1C35D6-F7B2-46BA-B0AD-E01F84A6E13D}" dt="2024-12-07T08:51:00.147" v="2233" actId="255"/>
        <pc:sldMkLst>
          <pc:docMk/>
          <pc:sldMk cId="4024207219" sldId="274"/>
        </pc:sldMkLst>
        <pc:spChg chg="mod">
          <ac:chgData name="Sydney Bachrach" userId="612e6fd727a33eb7" providerId="LiveId" clId="{0A1C35D6-F7B2-46BA-B0AD-E01F84A6E13D}" dt="2024-12-07T08:51:00.147" v="2233" actId="255"/>
          <ac:spMkLst>
            <pc:docMk/>
            <pc:sldMk cId="4024207219" sldId="274"/>
            <ac:spMk id="10" creationId="{6BBDA75B-B4FA-6CBF-EE0A-BF6ADAC77C52}"/>
          </ac:spMkLst>
        </pc:spChg>
        <pc:spChg chg="del mod">
          <ac:chgData name="Sydney Bachrach" userId="612e6fd727a33eb7" providerId="LiveId" clId="{0A1C35D6-F7B2-46BA-B0AD-E01F84A6E13D}" dt="2024-12-07T08:50:27.943" v="2207" actId="478"/>
          <ac:spMkLst>
            <pc:docMk/>
            <pc:sldMk cId="4024207219" sldId="274"/>
            <ac:spMk id="11" creationId="{5AC63AB3-6BF5-1819-1B74-8B4868562964}"/>
          </ac:spMkLst>
        </pc:spChg>
        <pc:graphicFrameChg chg="add del mod">
          <ac:chgData name="Sydney Bachrach" userId="612e6fd727a33eb7" providerId="LiveId" clId="{0A1C35D6-F7B2-46BA-B0AD-E01F84A6E13D}" dt="2024-12-07T08:44:37.185" v="2102" actId="478"/>
          <ac:graphicFrameMkLst>
            <pc:docMk/>
            <pc:sldMk cId="4024207219" sldId="274"/>
            <ac:graphicFrameMk id="12" creationId="{066AF5E6-845B-BEEB-5D71-392A90A4F5D8}"/>
          </ac:graphicFrameMkLst>
        </pc:graphicFrameChg>
        <pc:graphicFrameChg chg="add del mod modGraphic">
          <ac:chgData name="Sydney Bachrach" userId="612e6fd727a33eb7" providerId="LiveId" clId="{0A1C35D6-F7B2-46BA-B0AD-E01F84A6E13D}" dt="2024-12-07T08:47:40.604" v="2147" actId="478"/>
          <ac:graphicFrameMkLst>
            <pc:docMk/>
            <pc:sldMk cId="4024207219" sldId="274"/>
            <ac:graphicFrameMk id="13" creationId="{D65424AC-7FC9-459B-B0E9-16D64B56C953}"/>
          </ac:graphicFrameMkLst>
        </pc:graphicFrameChg>
      </pc:sldChg>
      <pc:sldChg chg="new del">
        <pc:chgData name="Sydney Bachrach" userId="612e6fd727a33eb7" providerId="LiveId" clId="{0A1C35D6-F7B2-46BA-B0AD-E01F84A6E13D}" dt="2024-12-07T07:09:29.078" v="3" actId="47"/>
        <pc:sldMkLst>
          <pc:docMk/>
          <pc:sldMk cId="4104618456" sldId="274"/>
        </pc:sldMkLst>
      </pc:sldChg>
      <pc:sldChg chg="new del">
        <pc:chgData name="Sydney Bachrach" userId="612e6fd727a33eb7" providerId="LiveId" clId="{0A1C35D6-F7B2-46BA-B0AD-E01F84A6E13D}" dt="2024-12-07T07:23:21.249" v="23" actId="680"/>
        <pc:sldMkLst>
          <pc:docMk/>
          <pc:sldMk cId="397160992" sldId="275"/>
        </pc:sldMkLst>
      </pc:sldChg>
      <pc:sldChg chg="new del">
        <pc:chgData name="Sydney Bachrach" userId="612e6fd727a33eb7" providerId="LiveId" clId="{0A1C35D6-F7B2-46BA-B0AD-E01F84A6E13D}" dt="2024-12-07T07:56:40.367" v="694" actId="47"/>
        <pc:sldMkLst>
          <pc:docMk/>
          <pc:sldMk cId="976322141" sldId="275"/>
        </pc:sldMkLst>
      </pc:sldChg>
      <pc:sldChg chg="new del">
        <pc:chgData name="Sydney Bachrach" userId="612e6fd727a33eb7" providerId="LiveId" clId="{0A1C35D6-F7B2-46BA-B0AD-E01F84A6E13D}" dt="2024-12-07T07:23:45.564" v="27" actId="47"/>
        <pc:sldMkLst>
          <pc:docMk/>
          <pc:sldMk cId="1453875338" sldId="275"/>
        </pc:sldMkLst>
      </pc:sldChg>
      <pc:sldChg chg="new del">
        <pc:chgData name="Sydney Bachrach" userId="612e6fd727a33eb7" providerId="LiveId" clId="{0A1C35D6-F7B2-46BA-B0AD-E01F84A6E13D}" dt="2024-12-07T07:24:18.026" v="30" actId="47"/>
        <pc:sldMkLst>
          <pc:docMk/>
          <pc:sldMk cId="2257870556" sldId="275"/>
        </pc:sldMkLst>
      </pc:sldChg>
      <pc:sldChg chg="addSp delSp modSp add mod ord">
        <pc:chgData name="Sydney Bachrach" userId="612e6fd727a33eb7" providerId="LiveId" clId="{0A1C35D6-F7B2-46BA-B0AD-E01F84A6E13D}" dt="2024-12-07T09:03:10.454" v="2548" actId="5793"/>
        <pc:sldMkLst>
          <pc:docMk/>
          <pc:sldMk cId="4205299951" sldId="275"/>
        </pc:sldMkLst>
        <pc:spChg chg="mod">
          <ac:chgData name="Sydney Bachrach" userId="612e6fd727a33eb7" providerId="LiveId" clId="{0A1C35D6-F7B2-46BA-B0AD-E01F84A6E13D}" dt="2024-12-07T08:53:01.610" v="2252" actId="207"/>
          <ac:spMkLst>
            <pc:docMk/>
            <pc:sldMk cId="4205299951" sldId="275"/>
            <ac:spMk id="2" creationId="{088684C2-999D-955F-F669-588EC359D933}"/>
          </ac:spMkLst>
        </pc:spChg>
        <pc:spChg chg="mod">
          <ac:chgData name="Sydney Bachrach" userId="612e6fd727a33eb7" providerId="LiveId" clId="{0A1C35D6-F7B2-46BA-B0AD-E01F84A6E13D}" dt="2024-12-07T08:54:33.875" v="2415" actId="20577"/>
          <ac:spMkLst>
            <pc:docMk/>
            <pc:sldMk cId="4205299951" sldId="275"/>
            <ac:spMk id="3" creationId="{6C1D0B2C-051C-2961-E015-137DB141C1EA}"/>
          </ac:spMkLst>
        </pc:spChg>
        <pc:spChg chg="del">
          <ac:chgData name="Sydney Bachrach" userId="612e6fd727a33eb7" providerId="LiveId" clId="{0A1C35D6-F7B2-46BA-B0AD-E01F84A6E13D}" dt="2024-12-07T08:52:18.303" v="2237" actId="478"/>
          <ac:spMkLst>
            <pc:docMk/>
            <pc:sldMk cId="4205299951" sldId="275"/>
            <ac:spMk id="4" creationId="{C1A4B5ED-08D4-7E36-88E4-D0F11F5583CD}"/>
          </ac:spMkLst>
        </pc:spChg>
        <pc:spChg chg="del">
          <ac:chgData name="Sydney Bachrach" userId="612e6fd727a33eb7" providerId="LiveId" clId="{0A1C35D6-F7B2-46BA-B0AD-E01F84A6E13D}" dt="2024-12-07T08:52:21.334" v="2238" actId="478"/>
          <ac:spMkLst>
            <pc:docMk/>
            <pc:sldMk cId="4205299951" sldId="275"/>
            <ac:spMk id="5" creationId="{F98AA4D7-E92D-8C6F-0113-D1B212CBCCC8}"/>
          </ac:spMkLst>
        </pc:spChg>
        <pc:spChg chg="mod">
          <ac:chgData name="Sydney Bachrach" userId="612e6fd727a33eb7" providerId="LiveId" clId="{0A1C35D6-F7B2-46BA-B0AD-E01F84A6E13D}" dt="2024-12-07T08:55:22.170" v="2468" actId="20577"/>
          <ac:spMkLst>
            <pc:docMk/>
            <pc:sldMk cId="4205299951" sldId="275"/>
            <ac:spMk id="6" creationId="{C88EB9E2-0B95-B516-3DBC-3B5846256E69}"/>
          </ac:spMkLst>
        </pc:spChg>
        <pc:spChg chg="mod">
          <ac:chgData name="Sydney Bachrach" userId="612e6fd727a33eb7" providerId="LiveId" clId="{0A1C35D6-F7B2-46BA-B0AD-E01F84A6E13D}" dt="2024-12-07T08:55:52.120" v="2528" actId="207"/>
          <ac:spMkLst>
            <pc:docMk/>
            <pc:sldMk cId="4205299951" sldId="275"/>
            <ac:spMk id="7" creationId="{C0696A34-AA04-C71B-4C86-F6B85FECFF4B}"/>
          </ac:spMkLst>
        </pc:spChg>
        <pc:spChg chg="mod">
          <ac:chgData name="Sydney Bachrach" userId="612e6fd727a33eb7" providerId="LiveId" clId="{0A1C35D6-F7B2-46BA-B0AD-E01F84A6E13D}" dt="2024-12-07T08:56:17.863" v="2540" actId="1076"/>
          <ac:spMkLst>
            <pc:docMk/>
            <pc:sldMk cId="4205299951" sldId="275"/>
            <ac:spMk id="8" creationId="{A25B0615-7463-D45D-8078-EDF59FF84308}"/>
          </ac:spMkLst>
        </pc:spChg>
        <pc:spChg chg="mod">
          <ac:chgData name="Sydney Bachrach" userId="612e6fd727a33eb7" providerId="LiveId" clId="{0A1C35D6-F7B2-46BA-B0AD-E01F84A6E13D}" dt="2024-12-07T09:03:10.454" v="2548" actId="5793"/>
          <ac:spMkLst>
            <pc:docMk/>
            <pc:sldMk cId="4205299951" sldId="275"/>
            <ac:spMk id="9" creationId="{5E2914F3-1EDD-F5FA-93A6-441D96ABB73B}"/>
          </ac:spMkLst>
        </pc:spChg>
        <pc:spChg chg="mod">
          <ac:chgData name="Sydney Bachrach" userId="612e6fd727a33eb7" providerId="LiveId" clId="{0A1C35D6-F7B2-46BA-B0AD-E01F84A6E13D}" dt="2024-12-07T08:50:12.772" v="2204" actId="255"/>
          <ac:spMkLst>
            <pc:docMk/>
            <pc:sldMk cId="4205299951" sldId="275"/>
            <ac:spMk id="10" creationId="{6BBDA75B-B4FA-6CBF-EE0A-BF6ADAC77C52}"/>
          </ac:spMkLst>
        </pc:spChg>
        <pc:spChg chg="del mod">
          <ac:chgData name="Sydney Bachrach" userId="612e6fd727a33eb7" providerId="LiveId" clId="{0A1C35D6-F7B2-46BA-B0AD-E01F84A6E13D}" dt="2024-12-07T08:49:57.407" v="2200" actId="478"/>
          <ac:spMkLst>
            <pc:docMk/>
            <pc:sldMk cId="4205299951" sldId="275"/>
            <ac:spMk id="11" creationId="{5AC63AB3-6BF5-1819-1B74-8B4868562964}"/>
          </ac:spMkLst>
        </pc:spChg>
        <pc:spChg chg="add mod ord">
          <ac:chgData name="Sydney Bachrach" userId="612e6fd727a33eb7" providerId="LiveId" clId="{0A1C35D6-F7B2-46BA-B0AD-E01F84A6E13D}" dt="2024-12-07T08:54:52.951" v="2452" actId="1076"/>
          <ac:spMkLst>
            <pc:docMk/>
            <pc:sldMk cId="4205299951" sldId="275"/>
            <ac:spMk id="12" creationId="{AD4A49B9-BCE4-328B-3B1B-24ECAC1B3D31}"/>
          </ac:spMkLst>
        </pc:spChg>
      </pc:sldChg>
      <pc:sldMasterChg chg="delSldLayout">
        <pc:chgData name="Sydney Bachrach" userId="612e6fd727a33eb7" providerId="LiveId" clId="{0A1C35D6-F7B2-46BA-B0AD-E01F84A6E13D}" dt="2024-12-07T09:03:00.367" v="2542" actId="47"/>
        <pc:sldMasterMkLst>
          <pc:docMk/>
          <pc:sldMasterMk cId="0" sldId="2147483664"/>
        </pc:sldMasterMkLst>
        <pc:sldLayoutChg chg="del">
          <pc:chgData name="Sydney Bachrach" userId="612e6fd727a33eb7" providerId="LiveId" clId="{0A1C35D6-F7B2-46BA-B0AD-E01F84A6E13D}" dt="2024-12-07T09:03:00.367" v="2542" actId="47"/>
          <pc:sldLayoutMkLst>
            <pc:docMk/>
            <pc:sldMasterMk cId="0" sldId="2147483664"/>
            <pc:sldLayoutMk cId="0" sldId="2147483649"/>
          </pc:sldLayoutMkLst>
        </pc:sldLayoutChg>
        <pc:sldLayoutChg chg="del">
          <pc:chgData name="Sydney Bachrach" userId="612e6fd727a33eb7" providerId="LiveId" clId="{0A1C35D6-F7B2-46BA-B0AD-E01F84A6E13D}" dt="2024-12-07T07:23:45.564" v="27" actId="47"/>
          <pc:sldLayoutMkLst>
            <pc:docMk/>
            <pc:sldMasterMk cId="0" sldId="2147483664"/>
            <pc:sldLayoutMk cId="0" sldId="2147483663"/>
          </pc:sldLayoutMkLst>
        </pc:sldLayoutChg>
      </pc:sldMasterChg>
    </pc:docChg>
  </pc:docChgLst>
  <pc:docChgLst>
    <pc:chgData name="Sydney Bachrach" userId="612e6fd727a33eb7" providerId="LiveId" clId="{72354BFC-91AF-4695-83B3-8FF4972258F4}"/>
    <pc:docChg chg="undo redo custSel addSld delSld modSld sldOrd">
      <pc:chgData name="Sydney Bachrach" userId="612e6fd727a33eb7" providerId="LiveId" clId="{72354BFC-91AF-4695-83B3-8FF4972258F4}" dt="2024-12-12T00:08:22.614" v="4367"/>
      <pc:docMkLst>
        <pc:docMk/>
      </pc:docMkLst>
      <pc:sldChg chg="addSp delSp modSp mod">
        <pc:chgData name="Sydney Bachrach" userId="612e6fd727a33eb7" providerId="LiveId" clId="{72354BFC-91AF-4695-83B3-8FF4972258F4}" dt="2024-12-05T02:49:47.605" v="21"/>
        <pc:sldMkLst>
          <pc:docMk/>
          <pc:sldMk cId="0" sldId="256"/>
        </pc:sldMkLst>
        <pc:spChg chg="add mod">
          <ac:chgData name="Sydney Bachrach" userId="612e6fd727a33eb7" providerId="LiveId" clId="{72354BFC-91AF-4695-83B3-8FF4972258F4}" dt="2024-12-05T02:48:05.331" v="8" actId="14100"/>
          <ac:spMkLst>
            <pc:docMk/>
            <pc:sldMk cId="0" sldId="256"/>
            <ac:spMk id="3" creationId="{71271AA2-6488-349B-C1BC-1E4CABF78E43}"/>
          </ac:spMkLst>
        </pc:spChg>
        <pc:spChg chg="add mod">
          <ac:chgData name="Sydney Bachrach" userId="612e6fd727a33eb7" providerId="LiveId" clId="{72354BFC-91AF-4695-83B3-8FF4972258F4}" dt="2024-12-05T02:48:18.203" v="12" actId="166"/>
          <ac:spMkLst>
            <pc:docMk/>
            <pc:sldMk cId="0" sldId="256"/>
            <ac:spMk id="4" creationId="{B6092E09-C14A-A6DB-32D8-48FC88F12DBD}"/>
          </ac:spMkLst>
        </pc:spChg>
        <pc:spChg chg="add mod">
          <ac:chgData name="Sydney Bachrach" userId="612e6fd727a33eb7" providerId="LiveId" clId="{72354BFC-91AF-4695-83B3-8FF4972258F4}" dt="2024-12-05T02:48:43.142" v="15" actId="14100"/>
          <ac:spMkLst>
            <pc:docMk/>
            <pc:sldMk cId="0" sldId="256"/>
            <ac:spMk id="5" creationId="{F5C34A20-9E45-3A6A-244D-7F853F156F96}"/>
          </ac:spMkLst>
        </pc:spChg>
        <pc:spChg chg="mod ord">
          <ac:chgData name="Sydney Bachrach" userId="612e6fd727a33eb7" providerId="LiveId" clId="{72354BFC-91AF-4695-83B3-8FF4972258F4}" dt="2024-12-05T02:48:43.142" v="15" actId="14100"/>
          <ac:spMkLst>
            <pc:docMk/>
            <pc:sldMk cId="0" sldId="256"/>
            <ac:spMk id="183" creationId="{00000000-0000-0000-0000-000000000000}"/>
          </ac:spMkLst>
        </pc:spChg>
        <pc:spChg chg="mod">
          <ac:chgData name="Sydney Bachrach" userId="612e6fd727a33eb7" providerId="LiveId" clId="{72354BFC-91AF-4695-83B3-8FF4972258F4}" dt="2024-12-05T02:49:47.605" v="21"/>
          <ac:spMkLst>
            <pc:docMk/>
            <pc:sldMk cId="0" sldId="256"/>
            <ac:spMk id="185" creationId="{00000000-0000-0000-0000-000000000000}"/>
          </ac:spMkLst>
        </pc:spChg>
        <pc:spChg chg="del mod">
          <ac:chgData name="Sydney Bachrach" userId="612e6fd727a33eb7" providerId="LiveId" clId="{72354BFC-91AF-4695-83B3-8FF4972258F4}" dt="2024-12-05T02:46:26.668" v="4"/>
          <ac:spMkLst>
            <pc:docMk/>
            <pc:sldMk cId="0" sldId="256"/>
            <ac:spMk id="187" creationId="{00000000-0000-0000-0000-000000000000}"/>
          </ac:spMkLst>
        </pc:spChg>
        <pc:spChg chg="del">
          <ac:chgData name="Sydney Bachrach" userId="612e6fd727a33eb7" providerId="LiveId" clId="{72354BFC-91AF-4695-83B3-8FF4972258F4}" dt="2024-12-05T02:46:26.661" v="2" actId="478"/>
          <ac:spMkLst>
            <pc:docMk/>
            <pc:sldMk cId="0" sldId="256"/>
            <ac:spMk id="188" creationId="{00000000-0000-0000-0000-000000000000}"/>
          </ac:spMkLst>
        </pc:spChg>
        <pc:picChg chg="del mod">
          <ac:chgData name="Sydney Bachrach" userId="612e6fd727a33eb7" providerId="LiveId" clId="{72354BFC-91AF-4695-83B3-8FF4972258F4}" dt="2024-12-05T02:48:00.107" v="6" actId="478"/>
          <ac:picMkLst>
            <pc:docMk/>
            <pc:sldMk cId="0" sldId="256"/>
            <ac:picMk id="2" creationId="{7F6C7536-2A28-84D6-A707-5C14D9A3E0B2}"/>
          </ac:picMkLst>
        </pc:picChg>
        <pc:picChg chg="add mod">
          <ac:chgData name="Sydney Bachrach" userId="612e6fd727a33eb7" providerId="LiveId" clId="{72354BFC-91AF-4695-83B3-8FF4972258F4}" dt="2024-12-05T02:49:27.348" v="19" actId="14100"/>
          <ac:picMkLst>
            <pc:docMk/>
            <pc:sldMk cId="0" sldId="256"/>
            <ac:picMk id="7" creationId="{3262D020-B7E0-0910-DD10-4E1303F3A95C}"/>
          </ac:picMkLst>
        </pc:picChg>
      </pc:sldChg>
      <pc:sldChg chg="addSp modSp mod modNotesTx">
        <pc:chgData name="Sydney Bachrach" userId="612e6fd727a33eb7" providerId="LiveId" clId="{72354BFC-91AF-4695-83B3-8FF4972258F4}" dt="2024-12-08T07:45:20.048" v="1077"/>
        <pc:sldMkLst>
          <pc:docMk/>
          <pc:sldMk cId="0" sldId="257"/>
        </pc:sldMkLst>
        <pc:spChg chg="mod">
          <ac:chgData name="Sydney Bachrach" userId="612e6fd727a33eb7" providerId="LiveId" clId="{72354BFC-91AF-4695-83B3-8FF4972258F4}" dt="2024-12-07T23:01:19.670" v="680" actId="20577"/>
          <ac:spMkLst>
            <pc:docMk/>
            <pc:sldMk cId="0" sldId="257"/>
            <ac:spMk id="202" creationId="{00000000-0000-0000-0000-000000000000}"/>
          </ac:spMkLst>
        </pc:spChg>
        <pc:picChg chg="add mod">
          <ac:chgData name="Sydney Bachrach" userId="612e6fd727a33eb7" providerId="LiveId" clId="{72354BFC-91AF-4695-83B3-8FF4972258F4}" dt="2024-12-08T07:45:20.048" v="1077"/>
          <ac:picMkLst>
            <pc:docMk/>
            <pc:sldMk cId="0" sldId="257"/>
            <ac:picMk id="3" creationId="{42BFDEFF-0760-5076-B207-5010DE1F8751}"/>
          </ac:picMkLst>
        </pc:picChg>
      </pc:sldChg>
      <pc:sldChg chg="addSp delSp modSp mod modNotesTx">
        <pc:chgData name="Sydney Bachrach" userId="612e6fd727a33eb7" providerId="LiveId" clId="{72354BFC-91AF-4695-83B3-8FF4972258F4}" dt="2024-12-09T04:39:28.113" v="3642" actId="208"/>
        <pc:sldMkLst>
          <pc:docMk/>
          <pc:sldMk cId="0" sldId="258"/>
        </pc:sldMkLst>
        <pc:spChg chg="mod">
          <ac:chgData name="Sydney Bachrach" userId="612e6fd727a33eb7" providerId="LiveId" clId="{72354BFC-91AF-4695-83B3-8FF4972258F4}" dt="2024-12-09T04:39:28.113" v="3642" actId="208"/>
          <ac:spMkLst>
            <pc:docMk/>
            <pc:sldMk cId="0" sldId="258"/>
            <ac:spMk id="2" creationId="{6CB25B0F-FB66-8DDF-81A0-F9F16F36A213}"/>
          </ac:spMkLst>
        </pc:spChg>
        <pc:spChg chg="mod">
          <ac:chgData name="Sydney Bachrach" userId="612e6fd727a33eb7" providerId="LiveId" clId="{72354BFC-91AF-4695-83B3-8FF4972258F4}" dt="2024-12-07T22:32:08.877" v="272" actId="120"/>
          <ac:spMkLst>
            <pc:docMk/>
            <pc:sldMk cId="0" sldId="258"/>
            <ac:spMk id="224" creationId="{00000000-0000-0000-0000-000000000000}"/>
          </ac:spMkLst>
        </pc:spChg>
        <pc:spChg chg="del mod">
          <ac:chgData name="Sydney Bachrach" userId="612e6fd727a33eb7" providerId="LiveId" clId="{72354BFC-91AF-4695-83B3-8FF4972258F4}" dt="2024-12-07T22:31:15.733" v="263" actId="478"/>
          <ac:spMkLst>
            <pc:docMk/>
            <pc:sldMk cId="0" sldId="258"/>
            <ac:spMk id="225" creationId="{00000000-0000-0000-0000-000000000000}"/>
          </ac:spMkLst>
        </pc:spChg>
        <pc:spChg chg="mod">
          <ac:chgData name="Sydney Bachrach" userId="612e6fd727a33eb7" providerId="LiveId" clId="{72354BFC-91AF-4695-83B3-8FF4972258F4}" dt="2024-12-07T22:33:39.924" v="323" actId="20577"/>
          <ac:spMkLst>
            <pc:docMk/>
            <pc:sldMk cId="0" sldId="258"/>
            <ac:spMk id="226" creationId="{00000000-0000-0000-0000-000000000000}"/>
          </ac:spMkLst>
        </pc:spChg>
        <pc:spChg chg="del">
          <ac:chgData name="Sydney Bachrach" userId="612e6fd727a33eb7" providerId="LiveId" clId="{72354BFC-91AF-4695-83B3-8FF4972258F4}" dt="2024-12-07T22:32:16.682" v="273" actId="478"/>
          <ac:spMkLst>
            <pc:docMk/>
            <pc:sldMk cId="0" sldId="258"/>
            <ac:spMk id="227" creationId="{00000000-0000-0000-0000-000000000000}"/>
          </ac:spMkLst>
        </pc:spChg>
        <pc:spChg chg="mod">
          <ac:chgData name="Sydney Bachrach" userId="612e6fd727a33eb7" providerId="LiveId" clId="{72354BFC-91AF-4695-83B3-8FF4972258F4}" dt="2024-12-07T22:34:07.904" v="335" actId="1076"/>
          <ac:spMkLst>
            <pc:docMk/>
            <pc:sldMk cId="0" sldId="258"/>
            <ac:spMk id="228" creationId="{00000000-0000-0000-0000-000000000000}"/>
          </ac:spMkLst>
        </pc:spChg>
        <pc:spChg chg="del">
          <ac:chgData name="Sydney Bachrach" userId="612e6fd727a33eb7" providerId="LiveId" clId="{72354BFC-91AF-4695-83B3-8FF4972258F4}" dt="2024-12-07T22:34:03.112" v="334" actId="478"/>
          <ac:spMkLst>
            <pc:docMk/>
            <pc:sldMk cId="0" sldId="258"/>
            <ac:spMk id="229" creationId="{00000000-0000-0000-0000-000000000000}"/>
          </ac:spMkLst>
        </pc:spChg>
        <pc:spChg chg="mod">
          <ac:chgData name="Sydney Bachrach" userId="612e6fd727a33eb7" providerId="LiveId" clId="{72354BFC-91AF-4695-83B3-8FF4972258F4}" dt="2024-12-07T22:39:44.298" v="502" actId="20577"/>
          <ac:spMkLst>
            <pc:docMk/>
            <pc:sldMk cId="0" sldId="258"/>
            <ac:spMk id="230" creationId="{00000000-0000-0000-0000-000000000000}"/>
          </ac:spMkLst>
        </pc:spChg>
        <pc:spChg chg="del">
          <ac:chgData name="Sydney Bachrach" userId="612e6fd727a33eb7" providerId="LiveId" clId="{72354BFC-91AF-4695-83B3-8FF4972258F4}" dt="2024-12-07T22:34:46.172" v="344" actId="478"/>
          <ac:spMkLst>
            <pc:docMk/>
            <pc:sldMk cId="0" sldId="258"/>
            <ac:spMk id="231" creationId="{00000000-0000-0000-0000-000000000000}"/>
          </ac:spMkLst>
        </pc:spChg>
        <pc:picChg chg="add mod">
          <ac:chgData name="Sydney Bachrach" userId="612e6fd727a33eb7" providerId="LiveId" clId="{72354BFC-91AF-4695-83B3-8FF4972258F4}" dt="2024-12-08T09:24:24.044" v="2031"/>
          <ac:picMkLst>
            <pc:docMk/>
            <pc:sldMk cId="0" sldId="258"/>
            <ac:picMk id="3" creationId="{AD047907-4A64-4527-6506-43A56150445E}"/>
          </ac:picMkLst>
        </pc:picChg>
        <pc:picChg chg="mod">
          <ac:chgData name="Sydney Bachrach" userId="612e6fd727a33eb7" providerId="LiveId" clId="{72354BFC-91AF-4695-83B3-8FF4972258F4}" dt="2024-12-07T22:39:13.257" v="485" actId="339"/>
          <ac:picMkLst>
            <pc:docMk/>
            <pc:sldMk cId="0" sldId="258"/>
            <ac:picMk id="10" creationId="{5ED8800B-E237-1795-3360-B1C45762EF7A}"/>
          </ac:picMkLst>
        </pc:picChg>
      </pc:sldChg>
      <pc:sldChg chg="del">
        <pc:chgData name="Sydney Bachrach" userId="612e6fd727a33eb7" providerId="LiveId" clId="{72354BFC-91AF-4695-83B3-8FF4972258F4}" dt="2024-12-09T04:35:33.383" v="3622" actId="47"/>
        <pc:sldMkLst>
          <pc:docMk/>
          <pc:sldMk cId="0" sldId="259"/>
        </pc:sldMkLst>
      </pc:sldChg>
      <pc:sldChg chg="addSp delSp modSp mod ord setBg modNotesTx">
        <pc:chgData name="Sydney Bachrach" userId="612e6fd727a33eb7" providerId="LiveId" clId="{72354BFC-91AF-4695-83B3-8FF4972258F4}" dt="2024-12-08T09:24:43.902" v="2035"/>
        <pc:sldMkLst>
          <pc:docMk/>
          <pc:sldMk cId="0" sldId="260"/>
        </pc:sldMkLst>
        <pc:spChg chg="add mod">
          <ac:chgData name="Sydney Bachrach" userId="612e6fd727a33eb7" providerId="LiveId" clId="{72354BFC-91AF-4695-83B3-8FF4972258F4}" dt="2024-12-08T07:15:19.517" v="957"/>
          <ac:spMkLst>
            <pc:docMk/>
            <pc:sldMk cId="0" sldId="260"/>
            <ac:spMk id="2" creationId="{A9CF7FC9-396C-1FEA-DB16-EA26B7A8C333}"/>
          </ac:spMkLst>
        </pc:spChg>
        <pc:spChg chg="add mod">
          <ac:chgData name="Sydney Bachrach" userId="612e6fd727a33eb7" providerId="LiveId" clId="{72354BFC-91AF-4695-83B3-8FF4972258F4}" dt="2024-12-08T09:23:27.199" v="2028" actId="1076"/>
          <ac:spMkLst>
            <pc:docMk/>
            <pc:sldMk cId="0" sldId="260"/>
            <ac:spMk id="4" creationId="{057F03D9-F2AF-8446-4F8C-C3B3E7333B50}"/>
          </ac:spMkLst>
        </pc:spChg>
        <pc:spChg chg="del mod">
          <ac:chgData name="Sydney Bachrach" userId="612e6fd727a33eb7" providerId="LiveId" clId="{72354BFC-91AF-4695-83B3-8FF4972258F4}" dt="2024-12-08T09:13:56.065" v="1860" actId="478"/>
          <ac:spMkLst>
            <pc:docMk/>
            <pc:sldMk cId="0" sldId="260"/>
            <ac:spMk id="251" creationId="{00000000-0000-0000-0000-000000000000}"/>
          </ac:spMkLst>
        </pc:spChg>
        <pc:spChg chg="del">
          <ac:chgData name="Sydney Bachrach" userId="612e6fd727a33eb7" providerId="LiveId" clId="{72354BFC-91AF-4695-83B3-8FF4972258F4}" dt="2024-12-08T09:14:26.014" v="1869" actId="478"/>
          <ac:spMkLst>
            <pc:docMk/>
            <pc:sldMk cId="0" sldId="260"/>
            <ac:spMk id="252" creationId="{00000000-0000-0000-0000-000000000000}"/>
          </ac:spMkLst>
        </pc:spChg>
        <pc:spChg chg="del">
          <ac:chgData name="Sydney Bachrach" userId="612e6fd727a33eb7" providerId="LiveId" clId="{72354BFC-91AF-4695-83B3-8FF4972258F4}" dt="2024-12-08T09:14:40.295" v="1872" actId="478"/>
          <ac:spMkLst>
            <pc:docMk/>
            <pc:sldMk cId="0" sldId="260"/>
            <ac:spMk id="253" creationId="{00000000-0000-0000-0000-000000000000}"/>
          </ac:spMkLst>
        </pc:spChg>
        <pc:spChg chg="del">
          <ac:chgData name="Sydney Bachrach" userId="612e6fd727a33eb7" providerId="LiveId" clId="{72354BFC-91AF-4695-83B3-8FF4972258F4}" dt="2024-12-08T09:14:23.862" v="1868" actId="478"/>
          <ac:spMkLst>
            <pc:docMk/>
            <pc:sldMk cId="0" sldId="260"/>
            <ac:spMk id="254" creationId="{00000000-0000-0000-0000-000000000000}"/>
          </ac:spMkLst>
        </pc:spChg>
        <pc:spChg chg="del">
          <ac:chgData name="Sydney Bachrach" userId="612e6fd727a33eb7" providerId="LiveId" clId="{72354BFC-91AF-4695-83B3-8FF4972258F4}" dt="2024-12-08T09:14:37.501" v="1871" actId="478"/>
          <ac:spMkLst>
            <pc:docMk/>
            <pc:sldMk cId="0" sldId="260"/>
            <ac:spMk id="255" creationId="{00000000-0000-0000-0000-000000000000}"/>
          </ac:spMkLst>
        </pc:spChg>
        <pc:spChg chg="del">
          <ac:chgData name="Sydney Bachrach" userId="612e6fd727a33eb7" providerId="LiveId" clId="{72354BFC-91AF-4695-83B3-8FF4972258F4}" dt="2024-12-08T09:14:20.983" v="1867" actId="478"/>
          <ac:spMkLst>
            <pc:docMk/>
            <pc:sldMk cId="0" sldId="260"/>
            <ac:spMk id="256" creationId="{00000000-0000-0000-0000-000000000000}"/>
          </ac:spMkLst>
        </pc:spChg>
        <pc:spChg chg="del">
          <ac:chgData name="Sydney Bachrach" userId="612e6fd727a33eb7" providerId="LiveId" clId="{72354BFC-91AF-4695-83B3-8FF4972258F4}" dt="2024-12-08T09:14:28.792" v="1870" actId="478"/>
          <ac:spMkLst>
            <pc:docMk/>
            <pc:sldMk cId="0" sldId="260"/>
            <ac:spMk id="257" creationId="{00000000-0000-0000-0000-000000000000}"/>
          </ac:spMkLst>
        </pc:spChg>
        <pc:spChg chg="del">
          <ac:chgData name="Sydney Bachrach" userId="612e6fd727a33eb7" providerId="LiveId" clId="{72354BFC-91AF-4695-83B3-8FF4972258F4}" dt="2024-12-08T09:14:15.073" v="1866" actId="478"/>
          <ac:spMkLst>
            <pc:docMk/>
            <pc:sldMk cId="0" sldId="260"/>
            <ac:spMk id="258" creationId="{00000000-0000-0000-0000-000000000000}"/>
          </ac:spMkLst>
        </pc:spChg>
        <pc:spChg chg="del">
          <ac:chgData name="Sydney Bachrach" userId="612e6fd727a33eb7" providerId="LiveId" clId="{72354BFC-91AF-4695-83B3-8FF4972258F4}" dt="2024-12-08T09:14:12.265" v="1865" actId="478"/>
          <ac:spMkLst>
            <pc:docMk/>
            <pc:sldMk cId="0" sldId="260"/>
            <ac:spMk id="259" creationId="{00000000-0000-0000-0000-000000000000}"/>
          </ac:spMkLst>
        </pc:spChg>
        <pc:spChg chg="del">
          <ac:chgData name="Sydney Bachrach" userId="612e6fd727a33eb7" providerId="LiveId" clId="{72354BFC-91AF-4695-83B3-8FF4972258F4}" dt="2024-12-08T09:11:32.827" v="1841" actId="478"/>
          <ac:spMkLst>
            <pc:docMk/>
            <pc:sldMk cId="0" sldId="260"/>
            <ac:spMk id="260" creationId="{00000000-0000-0000-0000-000000000000}"/>
          </ac:spMkLst>
        </pc:spChg>
        <pc:spChg chg="del">
          <ac:chgData name="Sydney Bachrach" userId="612e6fd727a33eb7" providerId="LiveId" clId="{72354BFC-91AF-4695-83B3-8FF4972258F4}" dt="2024-12-08T09:11:59.374" v="1855" actId="478"/>
          <ac:spMkLst>
            <pc:docMk/>
            <pc:sldMk cId="0" sldId="260"/>
            <ac:spMk id="261" creationId="{00000000-0000-0000-0000-000000000000}"/>
          </ac:spMkLst>
        </pc:spChg>
        <pc:spChg chg="del mod">
          <ac:chgData name="Sydney Bachrach" userId="612e6fd727a33eb7" providerId="LiveId" clId="{72354BFC-91AF-4695-83B3-8FF4972258F4}" dt="2024-12-08T09:11:37.383" v="1844" actId="478"/>
          <ac:spMkLst>
            <pc:docMk/>
            <pc:sldMk cId="0" sldId="260"/>
            <ac:spMk id="262" creationId="{00000000-0000-0000-0000-000000000000}"/>
          </ac:spMkLst>
        </pc:spChg>
        <pc:spChg chg="del">
          <ac:chgData name="Sydney Bachrach" userId="612e6fd727a33eb7" providerId="LiveId" clId="{72354BFC-91AF-4695-83B3-8FF4972258F4}" dt="2024-12-08T09:11:56.880" v="1854" actId="478"/>
          <ac:spMkLst>
            <pc:docMk/>
            <pc:sldMk cId="0" sldId="260"/>
            <ac:spMk id="263" creationId="{00000000-0000-0000-0000-000000000000}"/>
          </ac:spMkLst>
        </pc:spChg>
        <pc:spChg chg="add del mod">
          <ac:chgData name="Sydney Bachrach" userId="612e6fd727a33eb7" providerId="LiveId" clId="{72354BFC-91AF-4695-83B3-8FF4972258F4}" dt="2024-12-08T09:11:42.848" v="1849" actId="47"/>
          <ac:spMkLst>
            <pc:docMk/>
            <pc:sldMk cId="0" sldId="260"/>
            <ac:spMk id="264" creationId="{00000000-0000-0000-0000-000000000000}"/>
          </ac:spMkLst>
        </pc:spChg>
        <pc:spChg chg="del">
          <ac:chgData name="Sydney Bachrach" userId="612e6fd727a33eb7" providerId="LiveId" clId="{72354BFC-91AF-4695-83B3-8FF4972258F4}" dt="2024-12-08T09:11:54.550" v="1853" actId="478"/>
          <ac:spMkLst>
            <pc:docMk/>
            <pc:sldMk cId="0" sldId="260"/>
            <ac:spMk id="265" creationId="{00000000-0000-0000-0000-000000000000}"/>
          </ac:spMkLst>
        </pc:spChg>
        <pc:spChg chg="del">
          <ac:chgData name="Sydney Bachrach" userId="612e6fd727a33eb7" providerId="LiveId" clId="{72354BFC-91AF-4695-83B3-8FF4972258F4}" dt="2024-12-08T09:11:50.446" v="1851" actId="478"/>
          <ac:spMkLst>
            <pc:docMk/>
            <pc:sldMk cId="0" sldId="260"/>
            <ac:spMk id="266" creationId="{00000000-0000-0000-0000-000000000000}"/>
          </ac:spMkLst>
        </pc:spChg>
        <pc:spChg chg="del">
          <ac:chgData name="Sydney Bachrach" userId="612e6fd727a33eb7" providerId="LiveId" clId="{72354BFC-91AF-4695-83B3-8FF4972258F4}" dt="2024-12-08T09:11:52.543" v="1852" actId="478"/>
          <ac:spMkLst>
            <pc:docMk/>
            <pc:sldMk cId="0" sldId="260"/>
            <ac:spMk id="267" creationId="{00000000-0000-0000-0000-000000000000}"/>
          </ac:spMkLst>
        </pc:spChg>
        <pc:spChg chg="del">
          <ac:chgData name="Sydney Bachrach" userId="612e6fd727a33eb7" providerId="LiveId" clId="{72354BFC-91AF-4695-83B3-8FF4972258F4}" dt="2024-12-08T09:12:18.629" v="1858" actId="478"/>
          <ac:spMkLst>
            <pc:docMk/>
            <pc:sldMk cId="0" sldId="260"/>
            <ac:spMk id="268" creationId="{00000000-0000-0000-0000-000000000000}"/>
          </ac:spMkLst>
        </pc:spChg>
        <pc:grpChg chg="add del mod">
          <ac:chgData name="Sydney Bachrach" userId="612e6fd727a33eb7" providerId="LiveId" clId="{72354BFC-91AF-4695-83B3-8FF4972258F4}" dt="2024-12-08T09:14:07.984" v="1864" actId="1076"/>
          <ac:grpSpMkLst>
            <pc:docMk/>
            <pc:sldMk cId="0" sldId="260"/>
            <ac:grpSpMk id="247" creationId="{00000000-0000-0000-0000-000000000000}"/>
          </ac:grpSpMkLst>
        </pc:grpChg>
        <pc:graphicFrameChg chg="add mod modGraphic">
          <ac:chgData name="Sydney Bachrach" userId="612e6fd727a33eb7" providerId="LiveId" clId="{72354BFC-91AF-4695-83B3-8FF4972258F4}" dt="2024-12-08T09:22:10.120" v="2018" actId="20577"/>
          <ac:graphicFrameMkLst>
            <pc:docMk/>
            <pc:sldMk cId="0" sldId="260"/>
            <ac:graphicFrameMk id="3" creationId="{2BD9CB8E-3E81-1874-7048-7883B37C1CDF}"/>
          </ac:graphicFrameMkLst>
        </pc:graphicFrameChg>
        <pc:picChg chg="add mod">
          <ac:chgData name="Sydney Bachrach" userId="612e6fd727a33eb7" providerId="LiveId" clId="{72354BFC-91AF-4695-83B3-8FF4972258F4}" dt="2024-12-08T09:24:43.902" v="2035"/>
          <ac:picMkLst>
            <pc:docMk/>
            <pc:sldMk cId="0" sldId="260"/>
            <ac:picMk id="5" creationId="{BF965549-1A90-25F2-BD26-C60849AC6669}"/>
          </ac:picMkLst>
        </pc:picChg>
        <pc:picChg chg="add del">
          <ac:chgData name="Sydney Bachrach" userId="612e6fd727a33eb7" providerId="LiveId" clId="{72354BFC-91AF-4695-83B3-8FF4972258F4}" dt="2024-12-08T09:12:07.142" v="1856" actId="478"/>
          <ac:picMkLst>
            <pc:docMk/>
            <pc:sldMk cId="0" sldId="260"/>
            <ac:picMk id="246" creationId="{00000000-0000-0000-0000-000000000000}"/>
          </ac:picMkLst>
        </pc:picChg>
      </pc:sldChg>
      <pc:sldChg chg="addSp modSp mod modNotesTx">
        <pc:chgData name="Sydney Bachrach" userId="612e6fd727a33eb7" providerId="LiveId" clId="{72354BFC-91AF-4695-83B3-8FF4972258F4}" dt="2024-12-08T09:24:28.537" v="2032"/>
        <pc:sldMkLst>
          <pc:docMk/>
          <pc:sldMk cId="0" sldId="261"/>
        </pc:sldMkLst>
        <pc:graphicFrameChg chg="modGraphic">
          <ac:chgData name="Sydney Bachrach" userId="612e6fd727a33eb7" providerId="LiveId" clId="{72354BFC-91AF-4695-83B3-8FF4972258F4}" dt="2024-12-07T22:17:35.806" v="71" actId="20577"/>
          <ac:graphicFrameMkLst>
            <pc:docMk/>
            <pc:sldMk cId="0" sldId="261"/>
            <ac:graphicFrameMk id="3" creationId="{E92A75D7-604C-0E4D-A581-8D429BF51BCC}"/>
          </ac:graphicFrameMkLst>
        </pc:graphicFrameChg>
        <pc:picChg chg="add mod">
          <ac:chgData name="Sydney Bachrach" userId="612e6fd727a33eb7" providerId="LiveId" clId="{72354BFC-91AF-4695-83B3-8FF4972258F4}" dt="2024-12-08T09:24:28.537" v="2032"/>
          <ac:picMkLst>
            <pc:docMk/>
            <pc:sldMk cId="0" sldId="261"/>
            <ac:picMk id="4" creationId="{1FE4B01B-7275-EAD8-9341-ADB22DD82A03}"/>
          </ac:picMkLst>
        </pc:picChg>
      </pc:sldChg>
      <pc:sldChg chg="addSp delSp modSp add del mod setBg modNotesTx">
        <pc:chgData name="Sydney Bachrach" userId="612e6fd727a33eb7" providerId="LiveId" clId="{72354BFC-91AF-4695-83B3-8FF4972258F4}" dt="2024-12-09T01:29:08.710" v="2878" actId="47"/>
        <pc:sldMkLst>
          <pc:docMk/>
          <pc:sldMk cId="0" sldId="262"/>
        </pc:sldMkLst>
        <pc:spChg chg="add mod">
          <ac:chgData name="Sydney Bachrach" userId="612e6fd727a33eb7" providerId="LiveId" clId="{72354BFC-91AF-4695-83B3-8FF4972258F4}" dt="2024-12-07T22:13:11.520" v="59" actId="208"/>
          <ac:spMkLst>
            <pc:docMk/>
            <pc:sldMk cId="0" sldId="262"/>
            <ac:spMk id="2" creationId="{A2EED268-1593-C8BA-2CD8-6472AB3652BC}"/>
          </ac:spMkLst>
        </pc:spChg>
        <pc:spChg chg="del">
          <ac:chgData name="Sydney Bachrach" userId="612e6fd727a33eb7" providerId="LiveId" clId="{72354BFC-91AF-4695-83B3-8FF4972258F4}" dt="2024-12-09T01:01:29.372" v="2319" actId="478"/>
          <ac:spMkLst>
            <pc:docMk/>
            <pc:sldMk cId="0" sldId="262"/>
            <ac:spMk id="290" creationId="{00000000-0000-0000-0000-000000000000}"/>
          </ac:spMkLst>
        </pc:spChg>
        <pc:spChg chg="del">
          <ac:chgData name="Sydney Bachrach" userId="612e6fd727a33eb7" providerId="LiveId" clId="{72354BFC-91AF-4695-83B3-8FF4972258F4}" dt="2024-12-09T01:01:40.620" v="2321" actId="478"/>
          <ac:spMkLst>
            <pc:docMk/>
            <pc:sldMk cId="0" sldId="262"/>
            <ac:spMk id="291" creationId="{00000000-0000-0000-0000-000000000000}"/>
          </ac:spMkLst>
        </pc:spChg>
        <pc:spChg chg="del">
          <ac:chgData name="Sydney Bachrach" userId="612e6fd727a33eb7" providerId="LiveId" clId="{72354BFC-91AF-4695-83B3-8FF4972258F4}" dt="2024-12-09T01:01:47.814" v="2324" actId="478"/>
          <ac:spMkLst>
            <pc:docMk/>
            <pc:sldMk cId="0" sldId="262"/>
            <ac:spMk id="292" creationId="{00000000-0000-0000-0000-000000000000}"/>
          </ac:spMkLst>
        </pc:spChg>
        <pc:spChg chg="mod">
          <ac:chgData name="Sydney Bachrach" userId="612e6fd727a33eb7" providerId="LiveId" clId="{72354BFC-91AF-4695-83B3-8FF4972258F4}" dt="2024-12-09T00:57:59.288" v="2280" actId="14100"/>
          <ac:spMkLst>
            <pc:docMk/>
            <pc:sldMk cId="0" sldId="262"/>
            <ac:spMk id="297" creationId="{00000000-0000-0000-0000-000000000000}"/>
          </ac:spMkLst>
        </pc:spChg>
        <pc:spChg chg="mod">
          <ac:chgData name="Sydney Bachrach" userId="612e6fd727a33eb7" providerId="LiveId" clId="{72354BFC-91AF-4695-83B3-8FF4972258F4}" dt="2024-12-09T00:57:24.053" v="2251" actId="5793"/>
          <ac:spMkLst>
            <pc:docMk/>
            <pc:sldMk cId="0" sldId="262"/>
            <ac:spMk id="298" creationId="{00000000-0000-0000-0000-000000000000}"/>
          </ac:spMkLst>
        </pc:spChg>
        <pc:spChg chg="del mod">
          <ac:chgData name="Sydney Bachrach" userId="612e6fd727a33eb7" providerId="LiveId" clId="{72354BFC-91AF-4695-83B3-8FF4972258F4}" dt="2024-12-09T01:10:22.070" v="2559" actId="478"/>
          <ac:spMkLst>
            <pc:docMk/>
            <pc:sldMk cId="0" sldId="262"/>
            <ac:spMk id="299" creationId="{00000000-0000-0000-0000-000000000000}"/>
          </ac:spMkLst>
        </pc:spChg>
        <pc:spChg chg="del mod">
          <ac:chgData name="Sydney Bachrach" userId="612e6fd727a33eb7" providerId="LiveId" clId="{72354BFC-91AF-4695-83B3-8FF4972258F4}" dt="2024-12-09T00:58:06.016" v="2282" actId="478"/>
          <ac:spMkLst>
            <pc:docMk/>
            <pc:sldMk cId="0" sldId="262"/>
            <ac:spMk id="300" creationId="{00000000-0000-0000-0000-000000000000}"/>
          </ac:spMkLst>
        </pc:spChg>
        <pc:spChg chg="del mod">
          <ac:chgData name="Sydney Bachrach" userId="612e6fd727a33eb7" providerId="LiveId" clId="{72354BFC-91AF-4695-83B3-8FF4972258F4}" dt="2024-12-09T01:10:19.895" v="2558" actId="478"/>
          <ac:spMkLst>
            <pc:docMk/>
            <pc:sldMk cId="0" sldId="262"/>
            <ac:spMk id="301" creationId="{00000000-0000-0000-0000-000000000000}"/>
          </ac:spMkLst>
        </pc:spChg>
        <pc:spChg chg="del mod">
          <ac:chgData name="Sydney Bachrach" userId="612e6fd727a33eb7" providerId="LiveId" clId="{72354BFC-91AF-4695-83B3-8FF4972258F4}" dt="2024-12-09T00:58:03.846" v="2281" actId="478"/>
          <ac:spMkLst>
            <pc:docMk/>
            <pc:sldMk cId="0" sldId="262"/>
            <ac:spMk id="302" creationId="{00000000-0000-0000-0000-000000000000}"/>
          </ac:spMkLst>
        </pc:spChg>
        <pc:spChg chg="del mod">
          <ac:chgData name="Sydney Bachrach" userId="612e6fd727a33eb7" providerId="LiveId" clId="{72354BFC-91AF-4695-83B3-8FF4972258F4}" dt="2024-12-09T01:10:38.414" v="2563" actId="478"/>
          <ac:spMkLst>
            <pc:docMk/>
            <pc:sldMk cId="0" sldId="262"/>
            <ac:spMk id="303" creationId="{00000000-0000-0000-0000-000000000000}"/>
          </ac:spMkLst>
        </pc:spChg>
        <pc:spChg chg="del">
          <ac:chgData name="Sydney Bachrach" userId="612e6fd727a33eb7" providerId="LiveId" clId="{72354BFC-91AF-4695-83B3-8FF4972258F4}" dt="2024-12-09T01:01:46.292" v="2323" actId="478"/>
          <ac:spMkLst>
            <pc:docMk/>
            <pc:sldMk cId="0" sldId="262"/>
            <ac:spMk id="304" creationId="{00000000-0000-0000-0000-000000000000}"/>
          </ac:spMkLst>
        </pc:spChg>
        <pc:spChg chg="del mod">
          <ac:chgData name="Sydney Bachrach" userId="612e6fd727a33eb7" providerId="LiveId" clId="{72354BFC-91AF-4695-83B3-8FF4972258F4}" dt="2024-12-09T01:10:28.149" v="2560" actId="478"/>
          <ac:spMkLst>
            <pc:docMk/>
            <pc:sldMk cId="0" sldId="262"/>
            <ac:spMk id="305" creationId="{00000000-0000-0000-0000-000000000000}"/>
          </ac:spMkLst>
        </pc:spChg>
        <pc:spChg chg="del mod">
          <ac:chgData name="Sydney Bachrach" userId="612e6fd727a33eb7" providerId="LiveId" clId="{72354BFC-91AF-4695-83B3-8FF4972258F4}" dt="2024-12-09T00:57:47.336" v="2257" actId="478"/>
          <ac:spMkLst>
            <pc:docMk/>
            <pc:sldMk cId="0" sldId="262"/>
            <ac:spMk id="306" creationId="{00000000-0000-0000-0000-000000000000}"/>
          </ac:spMkLst>
        </pc:spChg>
        <pc:graphicFrameChg chg="add del modGraphic">
          <ac:chgData name="Sydney Bachrach" userId="612e6fd727a33eb7" providerId="LiveId" clId="{72354BFC-91AF-4695-83B3-8FF4972258F4}" dt="2024-12-09T01:00:21.638" v="2312" actId="478"/>
          <ac:graphicFrameMkLst>
            <pc:docMk/>
            <pc:sldMk cId="0" sldId="262"/>
            <ac:graphicFrameMk id="4" creationId="{B8F4C5EB-91F4-03DA-237D-F20538BB2661}"/>
          </ac:graphicFrameMkLst>
        </pc:graphicFrameChg>
        <pc:graphicFrameChg chg="add mod modGraphic">
          <ac:chgData name="Sydney Bachrach" userId="612e6fd727a33eb7" providerId="LiveId" clId="{72354BFC-91AF-4695-83B3-8FF4972258F4}" dt="2024-12-09T01:24:27.171" v="2852" actId="14100"/>
          <ac:graphicFrameMkLst>
            <pc:docMk/>
            <pc:sldMk cId="0" sldId="262"/>
            <ac:graphicFrameMk id="5" creationId="{CAAFD568-381B-3869-7A63-8ED7D74F3DB7}"/>
          </ac:graphicFrameMkLst>
        </pc:graphicFrameChg>
        <pc:picChg chg="add mod">
          <ac:chgData name="Sydney Bachrach" userId="612e6fd727a33eb7" providerId="LiveId" clId="{72354BFC-91AF-4695-83B3-8FF4972258F4}" dt="2024-12-08T09:24:32.161" v="2033"/>
          <ac:picMkLst>
            <pc:docMk/>
            <pc:sldMk cId="0" sldId="262"/>
            <ac:picMk id="3" creationId="{072F1D7E-61AD-72B2-2BEE-9D2D654667DD}"/>
          </ac:picMkLst>
        </pc:picChg>
        <pc:picChg chg="del">
          <ac:chgData name="Sydney Bachrach" userId="612e6fd727a33eb7" providerId="LiveId" clId="{72354BFC-91AF-4695-83B3-8FF4972258F4}" dt="2024-12-09T01:01:27.718" v="2318" actId="478"/>
          <ac:picMkLst>
            <pc:docMk/>
            <pc:sldMk cId="0" sldId="262"/>
            <ac:picMk id="307" creationId="{00000000-0000-0000-0000-000000000000}"/>
          </ac:picMkLst>
        </pc:picChg>
        <pc:cxnChg chg="mod">
          <ac:chgData name="Sydney Bachrach" userId="612e6fd727a33eb7" providerId="LiveId" clId="{72354BFC-91AF-4695-83B3-8FF4972258F4}" dt="2024-12-09T01:02:02.607" v="2326" actId="692"/>
          <ac:cxnSpMkLst>
            <pc:docMk/>
            <pc:sldMk cId="0" sldId="262"/>
            <ac:cxnSpMk id="289" creationId="{00000000-0000-0000-0000-000000000000}"/>
          </ac:cxnSpMkLst>
        </pc:cxnChg>
      </pc:sldChg>
      <pc:sldChg chg="addSp delSp modSp mod ord setBg modNotesTx">
        <pc:chgData name="Sydney Bachrach" userId="612e6fd727a33eb7" providerId="LiveId" clId="{72354BFC-91AF-4695-83B3-8FF4972258F4}" dt="2024-12-11T22:58:29.603" v="3940"/>
        <pc:sldMkLst>
          <pc:docMk/>
          <pc:sldMk cId="0" sldId="263"/>
        </pc:sldMkLst>
        <pc:spChg chg="add mod">
          <ac:chgData name="Sydney Bachrach" userId="612e6fd727a33eb7" providerId="LiveId" clId="{72354BFC-91AF-4695-83B3-8FF4972258F4}" dt="2024-12-08T09:52:43.310" v="2130"/>
          <ac:spMkLst>
            <pc:docMk/>
            <pc:sldMk cId="0" sldId="263"/>
            <ac:spMk id="8" creationId="{5D043D54-20A3-4457-3D6C-DD982D147DAF}"/>
          </ac:spMkLst>
        </pc:spChg>
        <pc:spChg chg="del mod">
          <ac:chgData name="Sydney Bachrach" userId="612e6fd727a33eb7" providerId="LiveId" clId="{72354BFC-91AF-4695-83B3-8FF4972258F4}" dt="2024-12-08T09:52:31.079" v="2129" actId="478"/>
          <ac:spMkLst>
            <pc:docMk/>
            <pc:sldMk cId="0" sldId="263"/>
            <ac:spMk id="316" creationId="{00000000-0000-0000-0000-000000000000}"/>
          </ac:spMkLst>
        </pc:spChg>
        <pc:spChg chg="mod">
          <ac:chgData name="Sydney Bachrach" userId="612e6fd727a33eb7" providerId="LiveId" clId="{72354BFC-91AF-4695-83B3-8FF4972258F4}" dt="2024-12-08T09:54:40.792" v="2139" actId="207"/>
          <ac:spMkLst>
            <pc:docMk/>
            <pc:sldMk cId="0" sldId="263"/>
            <ac:spMk id="318" creationId="{00000000-0000-0000-0000-000000000000}"/>
          </ac:spMkLst>
        </pc:spChg>
        <pc:spChg chg="del">
          <ac:chgData name="Sydney Bachrach" userId="612e6fd727a33eb7" providerId="LiveId" clId="{72354BFC-91AF-4695-83B3-8FF4972258F4}" dt="2024-12-08T09:52:12.241" v="2125" actId="478"/>
          <ac:spMkLst>
            <pc:docMk/>
            <pc:sldMk cId="0" sldId="263"/>
            <ac:spMk id="319" creationId="{00000000-0000-0000-0000-000000000000}"/>
          </ac:spMkLst>
        </pc:spChg>
        <pc:spChg chg="del">
          <ac:chgData name="Sydney Bachrach" userId="612e6fd727a33eb7" providerId="LiveId" clId="{72354BFC-91AF-4695-83B3-8FF4972258F4}" dt="2024-12-08T09:52:09.750" v="2124" actId="478"/>
          <ac:spMkLst>
            <pc:docMk/>
            <pc:sldMk cId="0" sldId="263"/>
            <ac:spMk id="320" creationId="{00000000-0000-0000-0000-000000000000}"/>
          </ac:spMkLst>
        </pc:spChg>
        <pc:spChg chg="del">
          <ac:chgData name="Sydney Bachrach" userId="612e6fd727a33eb7" providerId="LiveId" clId="{72354BFC-91AF-4695-83B3-8FF4972258F4}" dt="2024-12-08T09:51:31.398" v="2117" actId="478"/>
          <ac:spMkLst>
            <pc:docMk/>
            <pc:sldMk cId="0" sldId="263"/>
            <ac:spMk id="321" creationId="{00000000-0000-0000-0000-000000000000}"/>
          </ac:spMkLst>
        </pc:spChg>
        <pc:spChg chg="del">
          <ac:chgData name="Sydney Bachrach" userId="612e6fd727a33eb7" providerId="LiveId" clId="{72354BFC-91AF-4695-83B3-8FF4972258F4}" dt="2024-12-08T09:51:28.361" v="2116" actId="478"/>
          <ac:spMkLst>
            <pc:docMk/>
            <pc:sldMk cId="0" sldId="263"/>
            <ac:spMk id="322" creationId="{00000000-0000-0000-0000-000000000000}"/>
          </ac:spMkLst>
        </pc:spChg>
        <pc:grpChg chg="del">
          <ac:chgData name="Sydney Bachrach" userId="612e6fd727a33eb7" providerId="LiveId" clId="{72354BFC-91AF-4695-83B3-8FF4972258F4}" dt="2024-12-08T09:54:35.015" v="2138" actId="478"/>
          <ac:grpSpMkLst>
            <pc:docMk/>
            <pc:sldMk cId="0" sldId="263"/>
            <ac:grpSpMk id="312" creationId="{00000000-0000-0000-0000-000000000000}"/>
          </ac:grpSpMkLst>
        </pc:grpChg>
        <pc:picChg chg="add mod">
          <ac:chgData name="Sydney Bachrach" userId="612e6fd727a33eb7" providerId="LiveId" clId="{72354BFC-91AF-4695-83B3-8FF4972258F4}" dt="2024-12-08T09:55:01.232" v="2144" actId="14100"/>
          <ac:picMkLst>
            <pc:docMk/>
            <pc:sldMk cId="0" sldId="263"/>
            <ac:picMk id="3" creationId="{84396A2E-5DE7-C9B0-BCF3-382322DA15CB}"/>
          </ac:picMkLst>
        </pc:picChg>
        <pc:picChg chg="add mod">
          <ac:chgData name="Sydney Bachrach" userId="612e6fd727a33eb7" providerId="LiveId" clId="{72354BFC-91AF-4695-83B3-8FF4972258F4}" dt="2024-12-08T09:54:53.035" v="2142" actId="1076"/>
          <ac:picMkLst>
            <pc:docMk/>
            <pc:sldMk cId="0" sldId="263"/>
            <ac:picMk id="5" creationId="{8F074E81-023A-9CA9-B3F4-7450E457A36B}"/>
          </ac:picMkLst>
        </pc:picChg>
        <pc:picChg chg="add mod">
          <ac:chgData name="Sydney Bachrach" userId="612e6fd727a33eb7" providerId="LiveId" clId="{72354BFC-91AF-4695-83B3-8FF4972258F4}" dt="2024-12-08T09:54:50.301" v="2141" actId="1076"/>
          <ac:picMkLst>
            <pc:docMk/>
            <pc:sldMk cId="0" sldId="263"/>
            <ac:picMk id="7" creationId="{B14DB230-0D93-BADC-7A91-D52A136456CB}"/>
          </ac:picMkLst>
        </pc:picChg>
        <pc:picChg chg="add mod">
          <ac:chgData name="Sydney Bachrach" userId="612e6fd727a33eb7" providerId="LiveId" clId="{72354BFC-91AF-4695-83B3-8FF4972258F4}" dt="2024-12-08T09:52:51.093" v="2131"/>
          <ac:picMkLst>
            <pc:docMk/>
            <pc:sldMk cId="0" sldId="263"/>
            <ac:picMk id="9" creationId="{F61044EE-EF01-A06C-AD5D-7C0A7D9CD1D4}"/>
          </ac:picMkLst>
        </pc:picChg>
        <pc:picChg chg="del">
          <ac:chgData name="Sydney Bachrach" userId="612e6fd727a33eb7" providerId="LiveId" clId="{72354BFC-91AF-4695-83B3-8FF4972258F4}" dt="2024-12-08T09:47:00.697" v="2097" actId="478"/>
          <ac:picMkLst>
            <pc:docMk/>
            <pc:sldMk cId="0" sldId="263"/>
            <ac:picMk id="315" creationId="{00000000-0000-0000-0000-000000000000}"/>
          </ac:picMkLst>
        </pc:picChg>
        <pc:picChg chg="del">
          <ac:chgData name="Sydney Bachrach" userId="612e6fd727a33eb7" providerId="LiveId" clId="{72354BFC-91AF-4695-83B3-8FF4972258F4}" dt="2024-12-08T09:46:22.567" v="2094" actId="478"/>
          <ac:picMkLst>
            <pc:docMk/>
            <pc:sldMk cId="0" sldId="263"/>
            <ac:picMk id="317" creationId="{00000000-0000-0000-0000-000000000000}"/>
          </ac:picMkLst>
        </pc:picChg>
      </pc:sldChg>
      <pc:sldChg chg="addSp modSp mod modNotesTx">
        <pc:chgData name="Sydney Bachrach" userId="612e6fd727a33eb7" providerId="LiveId" clId="{72354BFC-91AF-4695-83B3-8FF4972258F4}" dt="2024-12-08T09:24:20.715" v="2030"/>
        <pc:sldMkLst>
          <pc:docMk/>
          <pc:sldMk cId="0" sldId="264"/>
        </pc:sldMkLst>
        <pc:spChg chg="mod">
          <ac:chgData name="Sydney Bachrach" userId="612e6fd727a33eb7" providerId="LiveId" clId="{72354BFC-91AF-4695-83B3-8FF4972258F4}" dt="2024-12-07T23:59:45.184" v="938" actId="20577"/>
          <ac:spMkLst>
            <pc:docMk/>
            <pc:sldMk cId="0" sldId="264"/>
            <ac:spMk id="336" creationId="{00000000-0000-0000-0000-000000000000}"/>
          </ac:spMkLst>
        </pc:spChg>
        <pc:picChg chg="add mod">
          <ac:chgData name="Sydney Bachrach" userId="612e6fd727a33eb7" providerId="LiveId" clId="{72354BFC-91AF-4695-83B3-8FF4972258F4}" dt="2024-12-08T09:24:20.715" v="2030"/>
          <ac:picMkLst>
            <pc:docMk/>
            <pc:sldMk cId="0" sldId="264"/>
            <ac:picMk id="2" creationId="{A9CEE613-342D-AEB4-9EFB-518A687E02D6}"/>
          </ac:picMkLst>
        </pc:picChg>
      </pc:sldChg>
      <pc:sldChg chg="del">
        <pc:chgData name="Sydney Bachrach" userId="612e6fd727a33eb7" providerId="LiveId" clId="{72354BFC-91AF-4695-83B3-8FF4972258F4}" dt="2024-12-09T04:35:32.169" v="3621" actId="47"/>
        <pc:sldMkLst>
          <pc:docMk/>
          <pc:sldMk cId="0" sldId="265"/>
        </pc:sldMkLst>
      </pc:sldChg>
      <pc:sldChg chg="delSp modSp del mod ord modNotesTx">
        <pc:chgData name="Sydney Bachrach" userId="612e6fd727a33eb7" providerId="LiveId" clId="{72354BFC-91AF-4695-83B3-8FF4972258F4}" dt="2024-12-08T09:50:59.620" v="2114" actId="47"/>
        <pc:sldMkLst>
          <pc:docMk/>
          <pc:sldMk cId="0" sldId="266"/>
        </pc:sldMkLst>
        <pc:spChg chg="mod">
          <ac:chgData name="Sydney Bachrach" userId="612e6fd727a33eb7" providerId="LiveId" clId="{72354BFC-91AF-4695-83B3-8FF4972258F4}" dt="2024-12-07T22:53:43.685" v="568" actId="1076"/>
          <ac:spMkLst>
            <pc:docMk/>
            <pc:sldMk cId="0" sldId="266"/>
            <ac:spMk id="368" creationId="{00000000-0000-0000-0000-000000000000}"/>
          </ac:spMkLst>
        </pc:spChg>
        <pc:spChg chg="mod">
          <ac:chgData name="Sydney Bachrach" userId="612e6fd727a33eb7" providerId="LiveId" clId="{72354BFC-91AF-4695-83B3-8FF4972258F4}" dt="2024-12-07T22:54:00.104" v="591" actId="1076"/>
          <ac:spMkLst>
            <pc:docMk/>
            <pc:sldMk cId="0" sldId="266"/>
            <ac:spMk id="369" creationId="{00000000-0000-0000-0000-000000000000}"/>
          </ac:spMkLst>
        </pc:spChg>
        <pc:picChg chg="del">
          <ac:chgData name="Sydney Bachrach" userId="612e6fd727a33eb7" providerId="LiveId" clId="{72354BFC-91AF-4695-83B3-8FF4972258F4}" dt="2024-12-07T23:52:54.731" v="841" actId="478"/>
          <ac:picMkLst>
            <pc:docMk/>
            <pc:sldMk cId="0" sldId="266"/>
            <ac:picMk id="365" creationId="{00000000-0000-0000-0000-000000000000}"/>
          </ac:picMkLst>
        </pc:picChg>
      </pc:sldChg>
      <pc:sldChg chg="addSp delSp modSp mod ord setBg modNotesTx">
        <pc:chgData name="Sydney Bachrach" userId="612e6fd727a33eb7" providerId="LiveId" clId="{72354BFC-91AF-4695-83B3-8FF4972258F4}" dt="2024-12-11T06:13:46.947" v="3645" actId="20577"/>
        <pc:sldMkLst>
          <pc:docMk/>
          <pc:sldMk cId="0" sldId="267"/>
        </pc:sldMkLst>
        <pc:spChg chg="mod">
          <ac:chgData name="Sydney Bachrach" userId="612e6fd727a33eb7" providerId="LiveId" clId="{72354BFC-91AF-4695-83B3-8FF4972258F4}" dt="2024-12-11T06:13:46.947" v="3645" actId="20577"/>
          <ac:spMkLst>
            <pc:docMk/>
            <pc:sldMk cId="0" sldId="267"/>
            <ac:spMk id="2" creationId="{65C9FC8F-3737-C7FE-D448-600047999D25}"/>
          </ac:spMkLst>
        </pc:spChg>
        <pc:spChg chg="del mod">
          <ac:chgData name="Sydney Bachrach" userId="612e6fd727a33eb7" providerId="LiveId" clId="{72354BFC-91AF-4695-83B3-8FF4972258F4}" dt="2024-12-08T08:50:47.768" v="1688" actId="478"/>
          <ac:spMkLst>
            <pc:docMk/>
            <pc:sldMk cId="0" sldId="267"/>
            <ac:spMk id="3" creationId="{0EE6D4DC-6886-4507-5CC1-9BB8927F83D3}"/>
          </ac:spMkLst>
        </pc:spChg>
        <pc:spChg chg="add mod">
          <ac:chgData name="Sydney Bachrach" userId="612e6fd727a33eb7" providerId="LiveId" clId="{72354BFC-91AF-4695-83B3-8FF4972258F4}" dt="2024-12-08T09:05:01.288" v="1701" actId="1076"/>
          <ac:spMkLst>
            <pc:docMk/>
            <pc:sldMk cId="0" sldId="267"/>
            <ac:spMk id="7" creationId="{388D6434-0813-BE36-55F1-E2B84E3DDE82}"/>
          </ac:spMkLst>
        </pc:spChg>
        <pc:spChg chg="add mod ord">
          <ac:chgData name="Sydney Bachrach" userId="612e6fd727a33eb7" providerId="LiveId" clId="{72354BFC-91AF-4695-83B3-8FF4972258F4}" dt="2024-12-08T09:05:38.201" v="1706" actId="1076"/>
          <ac:spMkLst>
            <pc:docMk/>
            <pc:sldMk cId="0" sldId="267"/>
            <ac:spMk id="8" creationId="{406EDBFE-79DC-C4C0-D7E3-5C15F3DEA3A0}"/>
          </ac:spMkLst>
        </pc:spChg>
        <pc:spChg chg="del mod">
          <ac:chgData name="Sydney Bachrach" userId="612e6fd727a33eb7" providerId="LiveId" clId="{72354BFC-91AF-4695-83B3-8FF4972258F4}" dt="2024-12-07T23:53:33.482" v="859"/>
          <ac:spMkLst>
            <pc:docMk/>
            <pc:sldMk cId="0" sldId="267"/>
            <ac:spMk id="379" creationId="{00000000-0000-0000-0000-000000000000}"/>
          </ac:spMkLst>
        </pc:spChg>
        <pc:spChg chg="mod">
          <ac:chgData name="Sydney Bachrach" userId="612e6fd727a33eb7" providerId="LiveId" clId="{72354BFC-91AF-4695-83B3-8FF4972258F4}" dt="2024-12-08T09:09:57.110" v="1837" actId="1076"/>
          <ac:spMkLst>
            <pc:docMk/>
            <pc:sldMk cId="0" sldId="267"/>
            <ac:spMk id="380" creationId="{00000000-0000-0000-0000-000000000000}"/>
          </ac:spMkLst>
        </pc:spChg>
        <pc:spChg chg="add del mod">
          <ac:chgData name="Sydney Bachrach" userId="612e6fd727a33eb7" providerId="LiveId" clId="{72354BFC-91AF-4695-83B3-8FF4972258F4}" dt="2024-12-08T09:09:17.226" v="1812" actId="478"/>
          <ac:spMkLst>
            <pc:docMk/>
            <pc:sldMk cId="0" sldId="267"/>
            <ac:spMk id="381" creationId="{00000000-0000-0000-0000-000000000000}"/>
          </ac:spMkLst>
        </pc:spChg>
        <pc:grpChg chg="mod">
          <ac:chgData name="Sydney Bachrach" userId="612e6fd727a33eb7" providerId="LiveId" clId="{72354BFC-91AF-4695-83B3-8FF4972258F4}" dt="2024-12-08T09:09:50.429" v="1836" actId="1076"/>
          <ac:grpSpMkLst>
            <pc:docMk/>
            <pc:sldMk cId="0" sldId="267"/>
            <ac:grpSpMk id="376" creationId="{00000000-0000-0000-0000-000000000000}"/>
          </ac:grpSpMkLst>
        </pc:grpChg>
        <pc:graphicFrameChg chg="add del">
          <ac:chgData name="Sydney Bachrach" userId="612e6fd727a33eb7" providerId="LiveId" clId="{72354BFC-91AF-4695-83B3-8FF4972258F4}" dt="2024-12-08T08:54:24.476" v="1691" actId="478"/>
          <ac:graphicFrameMkLst>
            <pc:docMk/>
            <pc:sldMk cId="0" sldId="267"/>
            <ac:graphicFrameMk id="6" creationId="{BC4EF5DF-1FA7-507F-D509-3FE42952D630}"/>
          </ac:graphicFrameMkLst>
        </pc:graphicFrameChg>
        <pc:picChg chg="add mod">
          <ac:chgData name="Sydney Bachrach" userId="612e6fd727a33eb7" providerId="LiveId" clId="{72354BFC-91AF-4695-83B3-8FF4972258F4}" dt="2024-12-08T09:24:17.311" v="2029"/>
          <ac:picMkLst>
            <pc:docMk/>
            <pc:sldMk cId="0" sldId="267"/>
            <ac:picMk id="9" creationId="{CC6F4738-E9AA-E68E-04F3-A1C3C671BA95}"/>
          </ac:picMkLst>
        </pc:picChg>
        <pc:picChg chg="add del mod">
          <ac:chgData name="Sydney Bachrach" userId="612e6fd727a33eb7" providerId="LiveId" clId="{72354BFC-91AF-4695-83B3-8FF4972258F4}" dt="2024-12-07T22:46:35.188" v="527" actId="478"/>
          <ac:picMkLst>
            <pc:docMk/>
            <pc:sldMk cId="0" sldId="267"/>
            <ac:picMk id="382" creationId="{00000000-0000-0000-0000-000000000000}"/>
          </ac:picMkLst>
        </pc:picChg>
      </pc:sldChg>
      <pc:sldChg chg="del">
        <pc:chgData name="Sydney Bachrach" userId="612e6fd727a33eb7" providerId="LiveId" clId="{72354BFC-91AF-4695-83B3-8FF4972258F4}" dt="2024-12-09T04:35:30.369" v="3620" actId="47"/>
        <pc:sldMkLst>
          <pc:docMk/>
          <pc:sldMk cId="0" sldId="268"/>
        </pc:sldMkLst>
      </pc:sldChg>
      <pc:sldChg chg="addSp delSp modSp add del mod ord">
        <pc:chgData name="Sydney Bachrach" userId="612e6fd727a33eb7" providerId="LiveId" clId="{72354BFC-91AF-4695-83B3-8FF4972258F4}" dt="2024-12-09T02:10:02.597" v="3503" actId="3064"/>
        <pc:sldMkLst>
          <pc:docMk/>
          <pc:sldMk cId="0" sldId="269"/>
        </pc:sldMkLst>
        <pc:spChg chg="del">
          <ac:chgData name="Sydney Bachrach" userId="612e6fd727a33eb7" providerId="LiveId" clId="{72354BFC-91AF-4695-83B3-8FF4972258F4}" dt="2024-12-08T09:56:49.084" v="2150" actId="478"/>
          <ac:spMkLst>
            <pc:docMk/>
            <pc:sldMk cId="0" sldId="269"/>
            <ac:spMk id="5" creationId="{2C78792A-6CA1-1770-D022-207427D5AA25}"/>
          </ac:spMkLst>
        </pc:spChg>
        <pc:spChg chg="del">
          <ac:chgData name="Sydney Bachrach" userId="612e6fd727a33eb7" providerId="LiveId" clId="{72354BFC-91AF-4695-83B3-8FF4972258F4}" dt="2024-12-08T09:56:49.084" v="2150" actId="478"/>
          <ac:spMkLst>
            <pc:docMk/>
            <pc:sldMk cId="0" sldId="269"/>
            <ac:spMk id="6" creationId="{1E312B5F-9B0A-6866-2500-E1A249AFFB5B}"/>
          </ac:spMkLst>
        </pc:spChg>
        <pc:spChg chg="del">
          <ac:chgData name="Sydney Bachrach" userId="612e6fd727a33eb7" providerId="LiveId" clId="{72354BFC-91AF-4695-83B3-8FF4972258F4}" dt="2024-12-08T09:56:49.084" v="2150" actId="478"/>
          <ac:spMkLst>
            <pc:docMk/>
            <pc:sldMk cId="0" sldId="269"/>
            <ac:spMk id="7" creationId="{503DB0AC-4206-3BD3-041C-AFCE05B54380}"/>
          </ac:spMkLst>
        </pc:spChg>
        <pc:spChg chg="add mod">
          <ac:chgData name="Sydney Bachrach" userId="612e6fd727a33eb7" providerId="LiveId" clId="{72354BFC-91AF-4695-83B3-8FF4972258F4}" dt="2024-12-09T02:10:02.597" v="3503" actId="3064"/>
          <ac:spMkLst>
            <pc:docMk/>
            <pc:sldMk cId="0" sldId="269"/>
            <ac:spMk id="9" creationId="{27FB9E07-4E01-C124-8209-DF3B84871A05}"/>
          </ac:spMkLst>
        </pc:spChg>
        <pc:spChg chg="add mod">
          <ac:chgData name="Sydney Bachrach" userId="612e6fd727a33eb7" providerId="LiveId" clId="{72354BFC-91AF-4695-83B3-8FF4972258F4}" dt="2024-12-09T02:08:21.966" v="3372" actId="122"/>
          <ac:spMkLst>
            <pc:docMk/>
            <pc:sldMk cId="0" sldId="269"/>
            <ac:spMk id="10" creationId="{27449E56-7D4F-3B16-5601-C1A18B936219}"/>
          </ac:spMkLst>
        </pc:spChg>
        <pc:spChg chg="del">
          <ac:chgData name="Sydney Bachrach" userId="612e6fd727a33eb7" providerId="LiveId" clId="{72354BFC-91AF-4695-83B3-8FF4972258F4}" dt="2024-12-08T09:56:49.084" v="2150" actId="478"/>
          <ac:spMkLst>
            <pc:docMk/>
            <pc:sldMk cId="0" sldId="269"/>
            <ac:spMk id="11" creationId="{9BDE7B5D-575E-8275-7E5D-CDC72B336323}"/>
          </ac:spMkLst>
        </pc:spChg>
        <pc:spChg chg="del">
          <ac:chgData name="Sydney Bachrach" userId="612e6fd727a33eb7" providerId="LiveId" clId="{72354BFC-91AF-4695-83B3-8FF4972258F4}" dt="2024-12-08T09:56:49.084" v="2150" actId="478"/>
          <ac:spMkLst>
            <pc:docMk/>
            <pc:sldMk cId="0" sldId="269"/>
            <ac:spMk id="12" creationId="{9177D0E7-16D4-E545-0787-F961C1339C86}"/>
          </ac:spMkLst>
        </pc:spChg>
        <pc:spChg chg="del">
          <ac:chgData name="Sydney Bachrach" userId="612e6fd727a33eb7" providerId="LiveId" clId="{72354BFC-91AF-4695-83B3-8FF4972258F4}" dt="2024-12-08T09:56:49.084" v="2150" actId="478"/>
          <ac:spMkLst>
            <pc:docMk/>
            <pc:sldMk cId="0" sldId="269"/>
            <ac:spMk id="13" creationId="{3A365942-7AA8-C949-F091-AF45959E396D}"/>
          </ac:spMkLst>
        </pc:spChg>
        <pc:spChg chg="del">
          <ac:chgData name="Sydney Bachrach" userId="612e6fd727a33eb7" providerId="LiveId" clId="{72354BFC-91AF-4695-83B3-8FF4972258F4}" dt="2024-12-08T09:57:04.048" v="2155" actId="478"/>
          <ac:spMkLst>
            <pc:docMk/>
            <pc:sldMk cId="0" sldId="269"/>
            <ac:spMk id="14" creationId="{6682AD8F-B141-A49C-F9C8-18F0016D921E}"/>
          </ac:spMkLst>
        </pc:spChg>
        <pc:spChg chg="del">
          <ac:chgData name="Sydney Bachrach" userId="612e6fd727a33eb7" providerId="LiveId" clId="{72354BFC-91AF-4695-83B3-8FF4972258F4}" dt="2024-12-08T09:57:01.405" v="2154" actId="478"/>
          <ac:spMkLst>
            <pc:docMk/>
            <pc:sldMk cId="0" sldId="269"/>
            <ac:spMk id="15" creationId="{F456973C-3398-5285-312A-F221EE897E75}"/>
          </ac:spMkLst>
        </pc:spChg>
        <pc:spChg chg="del">
          <ac:chgData name="Sydney Bachrach" userId="612e6fd727a33eb7" providerId="LiveId" clId="{72354BFC-91AF-4695-83B3-8FF4972258F4}" dt="2024-12-08T09:56:59.559" v="2153" actId="478"/>
          <ac:spMkLst>
            <pc:docMk/>
            <pc:sldMk cId="0" sldId="269"/>
            <ac:spMk id="16" creationId="{D22CA88E-3BAE-8B3B-2893-B184E00E5DED}"/>
          </ac:spMkLst>
        </pc:spChg>
        <pc:spChg chg="add mod">
          <ac:chgData name="Sydney Bachrach" userId="612e6fd727a33eb7" providerId="LiveId" clId="{72354BFC-91AF-4695-83B3-8FF4972258F4}" dt="2024-12-09T02:01:13.931" v="3102" actId="767"/>
          <ac:spMkLst>
            <pc:docMk/>
            <pc:sldMk cId="0" sldId="269"/>
            <ac:spMk id="19" creationId="{5A804F98-07CA-22E4-E2D9-630B6F8D3191}"/>
          </ac:spMkLst>
        </pc:spChg>
        <pc:spChg chg="add mod">
          <ac:chgData name="Sydney Bachrach" userId="612e6fd727a33eb7" providerId="LiveId" clId="{72354BFC-91AF-4695-83B3-8FF4972258F4}" dt="2024-12-09T02:09:02.082" v="3439" actId="3064"/>
          <ac:spMkLst>
            <pc:docMk/>
            <pc:sldMk cId="0" sldId="269"/>
            <ac:spMk id="20" creationId="{4877C058-2A0E-C636-EE25-04CDFDB0E820}"/>
          </ac:spMkLst>
        </pc:spChg>
        <pc:spChg chg="add mod">
          <ac:chgData name="Sydney Bachrach" userId="612e6fd727a33eb7" providerId="LiveId" clId="{72354BFC-91AF-4695-83B3-8FF4972258F4}" dt="2024-12-09T02:07:33.561" v="3290" actId="3064"/>
          <ac:spMkLst>
            <pc:docMk/>
            <pc:sldMk cId="0" sldId="269"/>
            <ac:spMk id="21" creationId="{008020ED-61BA-DFB2-EB4D-A5273B86B247}"/>
          </ac:spMkLst>
        </pc:spChg>
        <pc:spChg chg="add mod">
          <ac:chgData name="Sydney Bachrach" userId="612e6fd727a33eb7" providerId="LiveId" clId="{72354BFC-91AF-4695-83B3-8FF4972258F4}" dt="2024-12-09T02:07:27.924" v="3286" actId="3064"/>
          <ac:spMkLst>
            <pc:docMk/>
            <pc:sldMk cId="0" sldId="269"/>
            <ac:spMk id="22" creationId="{D30198F3-35EB-2BFF-AB43-41A982AD261C}"/>
          </ac:spMkLst>
        </pc:spChg>
        <pc:spChg chg="mod">
          <ac:chgData name="Sydney Bachrach" userId="612e6fd727a33eb7" providerId="LiveId" clId="{72354BFC-91AF-4695-83B3-8FF4972258F4}" dt="2024-12-07T22:55:12.428" v="634" actId="20577"/>
          <ac:spMkLst>
            <pc:docMk/>
            <pc:sldMk cId="0" sldId="269"/>
            <ac:spMk id="409" creationId="{00000000-0000-0000-0000-000000000000}"/>
          </ac:spMkLst>
        </pc:spChg>
        <pc:spChg chg="del">
          <ac:chgData name="Sydney Bachrach" userId="612e6fd727a33eb7" providerId="LiveId" clId="{72354BFC-91AF-4695-83B3-8FF4972258F4}" dt="2024-12-08T09:56:53.240" v="2151" actId="478"/>
          <ac:spMkLst>
            <pc:docMk/>
            <pc:sldMk cId="0" sldId="269"/>
            <ac:spMk id="410" creationId="{00000000-0000-0000-0000-000000000000}"/>
          </ac:spMkLst>
        </pc:spChg>
        <pc:spChg chg="del mod">
          <ac:chgData name="Sydney Bachrach" userId="612e6fd727a33eb7" providerId="LiveId" clId="{72354BFC-91AF-4695-83B3-8FF4972258F4}" dt="2024-12-08T09:56:49.084" v="2150" actId="478"/>
          <ac:spMkLst>
            <pc:docMk/>
            <pc:sldMk cId="0" sldId="269"/>
            <ac:spMk id="411" creationId="{00000000-0000-0000-0000-000000000000}"/>
          </ac:spMkLst>
        </pc:spChg>
        <pc:spChg chg="del">
          <ac:chgData name="Sydney Bachrach" userId="612e6fd727a33eb7" providerId="LiveId" clId="{72354BFC-91AF-4695-83B3-8FF4972258F4}" dt="2024-12-08T09:56:56.437" v="2152" actId="478"/>
          <ac:spMkLst>
            <pc:docMk/>
            <pc:sldMk cId="0" sldId="269"/>
            <ac:spMk id="412" creationId="{00000000-0000-0000-0000-000000000000}"/>
          </ac:spMkLst>
        </pc:spChg>
        <pc:graphicFrameChg chg="add del mod modGraphic">
          <ac:chgData name="Sydney Bachrach" userId="612e6fd727a33eb7" providerId="LiveId" clId="{72354BFC-91AF-4695-83B3-8FF4972258F4}" dt="2024-12-09T02:01:22.608" v="3105" actId="478"/>
          <ac:graphicFrameMkLst>
            <pc:docMk/>
            <pc:sldMk cId="0" sldId="269"/>
            <ac:graphicFrameMk id="8" creationId="{F0F067D7-D41C-9A3B-C45E-4288877B2D9A}"/>
          </ac:graphicFrameMkLst>
        </pc:graphicFrameChg>
        <pc:picChg chg="del">
          <ac:chgData name="Sydney Bachrach" userId="612e6fd727a33eb7" providerId="LiveId" clId="{72354BFC-91AF-4695-83B3-8FF4972258F4}" dt="2024-12-08T09:56:21.601" v="2146" actId="478"/>
          <ac:picMkLst>
            <pc:docMk/>
            <pc:sldMk cId="0" sldId="269"/>
            <ac:picMk id="2" creationId="{441714B1-FD11-90A9-BC45-5CC9F39EAB59}"/>
          </ac:picMkLst>
        </pc:picChg>
        <pc:picChg chg="del">
          <ac:chgData name="Sydney Bachrach" userId="612e6fd727a33eb7" providerId="LiveId" clId="{72354BFC-91AF-4695-83B3-8FF4972258F4}" dt="2024-12-08T09:56:23.158" v="2147" actId="478"/>
          <ac:picMkLst>
            <pc:docMk/>
            <pc:sldMk cId="0" sldId="269"/>
            <ac:picMk id="3" creationId="{2B407AE1-BBA7-84EA-5162-81244EE6A089}"/>
          </ac:picMkLst>
        </pc:picChg>
        <pc:picChg chg="del">
          <ac:chgData name="Sydney Bachrach" userId="612e6fd727a33eb7" providerId="LiveId" clId="{72354BFC-91AF-4695-83B3-8FF4972258F4}" dt="2024-12-08T09:56:24.383" v="2148" actId="478"/>
          <ac:picMkLst>
            <pc:docMk/>
            <pc:sldMk cId="0" sldId="269"/>
            <ac:picMk id="4" creationId="{D8060C13-C936-C2E3-457E-82499E93FE54}"/>
          </ac:picMkLst>
        </pc:picChg>
        <pc:picChg chg="add mod">
          <ac:chgData name="Sydney Bachrach" userId="612e6fd727a33eb7" providerId="LiveId" clId="{72354BFC-91AF-4695-83B3-8FF4972258F4}" dt="2024-12-08T09:59:36.754" v="2165"/>
          <ac:picMkLst>
            <pc:docMk/>
            <pc:sldMk cId="0" sldId="269"/>
            <ac:picMk id="18" creationId="{6D6D2856-2E58-3C23-7C59-B4B0C0175AC8}"/>
          </ac:picMkLst>
        </pc:picChg>
        <pc:picChg chg="del">
          <ac:chgData name="Sydney Bachrach" userId="612e6fd727a33eb7" providerId="LiveId" clId="{72354BFC-91AF-4695-83B3-8FF4972258F4}" dt="2024-12-08T09:56:20.283" v="2145" actId="478"/>
          <ac:picMkLst>
            <pc:docMk/>
            <pc:sldMk cId="0" sldId="269"/>
            <ac:picMk id="405" creationId="{00000000-0000-0000-0000-000000000000}"/>
          </ac:picMkLst>
        </pc:picChg>
      </pc:sldChg>
      <pc:sldChg chg="del">
        <pc:chgData name="Sydney Bachrach" userId="612e6fd727a33eb7" providerId="LiveId" clId="{72354BFC-91AF-4695-83B3-8FF4972258F4}" dt="2024-12-09T04:35:29.173" v="3619" actId="47"/>
        <pc:sldMkLst>
          <pc:docMk/>
          <pc:sldMk cId="0" sldId="270"/>
        </pc:sldMkLst>
      </pc:sldChg>
      <pc:sldChg chg="del">
        <pc:chgData name="Sydney Bachrach" userId="612e6fd727a33eb7" providerId="LiveId" clId="{72354BFC-91AF-4695-83B3-8FF4972258F4}" dt="2024-12-09T04:35:27.032" v="3618" actId="47"/>
        <pc:sldMkLst>
          <pc:docMk/>
          <pc:sldMk cId="0" sldId="271"/>
        </pc:sldMkLst>
      </pc:sldChg>
      <pc:sldChg chg="addSp delSp modSp mod ord modNotesTx">
        <pc:chgData name="Sydney Bachrach" userId="612e6fd727a33eb7" providerId="LiveId" clId="{72354BFC-91AF-4695-83B3-8FF4972258F4}" dt="2024-12-09T04:36:55.245" v="3638" actId="20577"/>
        <pc:sldMkLst>
          <pc:docMk/>
          <pc:sldMk cId="4024207219" sldId="274"/>
        </pc:sldMkLst>
        <pc:spChg chg="del">
          <ac:chgData name="Sydney Bachrach" userId="612e6fd727a33eb7" providerId="LiveId" clId="{72354BFC-91AF-4695-83B3-8FF4972258F4}" dt="2024-12-08T07:54:42.076" v="1103" actId="478"/>
          <ac:spMkLst>
            <pc:docMk/>
            <pc:sldMk cId="4024207219" sldId="274"/>
            <ac:spMk id="2" creationId="{088684C2-999D-955F-F669-588EC359D933}"/>
          </ac:spMkLst>
        </pc:spChg>
        <pc:spChg chg="del mod">
          <ac:chgData name="Sydney Bachrach" userId="612e6fd727a33eb7" providerId="LiveId" clId="{72354BFC-91AF-4695-83B3-8FF4972258F4}" dt="2024-12-08T08:23:06.615" v="1440" actId="478"/>
          <ac:spMkLst>
            <pc:docMk/>
            <pc:sldMk cId="4024207219" sldId="274"/>
            <ac:spMk id="3" creationId="{6C1D0B2C-051C-2961-E015-137DB141C1EA}"/>
          </ac:spMkLst>
        </pc:spChg>
        <pc:spChg chg="del">
          <ac:chgData name="Sydney Bachrach" userId="612e6fd727a33eb7" providerId="LiveId" clId="{72354BFC-91AF-4695-83B3-8FF4972258F4}" dt="2024-12-08T07:52:51.406" v="1086" actId="478"/>
          <ac:spMkLst>
            <pc:docMk/>
            <pc:sldMk cId="4024207219" sldId="274"/>
            <ac:spMk id="4" creationId="{C1A4B5ED-08D4-7E36-88E4-D0F11F5583CD}"/>
          </ac:spMkLst>
        </pc:spChg>
        <pc:spChg chg="del mod">
          <ac:chgData name="Sydney Bachrach" userId="612e6fd727a33eb7" providerId="LiveId" clId="{72354BFC-91AF-4695-83B3-8FF4972258F4}" dt="2024-12-08T07:52:48.490" v="1085" actId="478"/>
          <ac:spMkLst>
            <pc:docMk/>
            <pc:sldMk cId="4024207219" sldId="274"/>
            <ac:spMk id="5" creationId="{F98AA4D7-E92D-8C6F-0113-D1B212CBCCC8}"/>
          </ac:spMkLst>
        </pc:spChg>
        <pc:spChg chg="del">
          <ac:chgData name="Sydney Bachrach" userId="612e6fd727a33eb7" providerId="LiveId" clId="{72354BFC-91AF-4695-83B3-8FF4972258F4}" dt="2024-12-08T07:52:57.933" v="1087" actId="478"/>
          <ac:spMkLst>
            <pc:docMk/>
            <pc:sldMk cId="4024207219" sldId="274"/>
            <ac:spMk id="6" creationId="{C88EB9E2-0B95-B516-3DBC-3B5846256E69}"/>
          </ac:spMkLst>
        </pc:spChg>
        <pc:spChg chg="del">
          <ac:chgData name="Sydney Bachrach" userId="612e6fd727a33eb7" providerId="LiveId" clId="{72354BFC-91AF-4695-83B3-8FF4972258F4}" dt="2024-12-08T07:53:00.986" v="1088" actId="478"/>
          <ac:spMkLst>
            <pc:docMk/>
            <pc:sldMk cId="4024207219" sldId="274"/>
            <ac:spMk id="7" creationId="{C0696A34-AA04-C71B-4C86-F6B85FECFF4B}"/>
          </ac:spMkLst>
        </pc:spChg>
        <pc:spChg chg="del">
          <ac:chgData name="Sydney Bachrach" userId="612e6fd727a33eb7" providerId="LiveId" clId="{72354BFC-91AF-4695-83B3-8FF4972258F4}" dt="2024-12-08T07:53:04.957" v="1089" actId="478"/>
          <ac:spMkLst>
            <pc:docMk/>
            <pc:sldMk cId="4024207219" sldId="274"/>
            <ac:spMk id="8" creationId="{A25B0615-7463-D45D-8078-EDF59FF84308}"/>
          </ac:spMkLst>
        </pc:spChg>
        <pc:spChg chg="add del mod">
          <ac:chgData name="Sydney Bachrach" userId="612e6fd727a33eb7" providerId="LiveId" clId="{72354BFC-91AF-4695-83B3-8FF4972258F4}" dt="2024-12-08T07:59:30.471" v="1168" actId="478"/>
          <ac:spMkLst>
            <pc:docMk/>
            <pc:sldMk cId="4024207219" sldId="274"/>
            <ac:spMk id="9" creationId="{5E2914F3-1EDD-F5FA-93A6-441D96ABB73B}"/>
          </ac:spMkLst>
        </pc:spChg>
        <pc:spChg chg="add mod">
          <ac:chgData name="Sydney Bachrach" userId="612e6fd727a33eb7" providerId="LiveId" clId="{72354BFC-91AF-4695-83B3-8FF4972258F4}" dt="2024-12-08T07:46:28.224" v="1078"/>
          <ac:spMkLst>
            <pc:docMk/>
            <pc:sldMk cId="4024207219" sldId="274"/>
            <ac:spMk id="11" creationId="{949B66D5-E8A2-0AA5-BEA9-497452D3C1FF}"/>
          </ac:spMkLst>
        </pc:spChg>
        <pc:spChg chg="add del mod">
          <ac:chgData name="Sydney Bachrach" userId="612e6fd727a33eb7" providerId="LiveId" clId="{72354BFC-91AF-4695-83B3-8FF4972258F4}" dt="2024-12-08T07:53:10.190" v="1091" actId="478"/>
          <ac:spMkLst>
            <pc:docMk/>
            <pc:sldMk cId="4024207219" sldId="274"/>
            <ac:spMk id="15" creationId="{3878EBA8-6A21-95BF-0404-968675320F6B}"/>
          </ac:spMkLst>
        </pc:spChg>
        <pc:spChg chg="add mod">
          <ac:chgData name="Sydney Bachrach" userId="612e6fd727a33eb7" providerId="LiveId" clId="{72354BFC-91AF-4695-83B3-8FF4972258F4}" dt="2024-12-08T07:53:21.496" v="1093"/>
          <ac:spMkLst>
            <pc:docMk/>
            <pc:sldMk cId="4024207219" sldId="274"/>
            <ac:spMk id="16" creationId="{D7E13E56-7992-8C18-DBCE-782EE3D5F51F}"/>
          </ac:spMkLst>
        </pc:spChg>
        <pc:spChg chg="add mod">
          <ac:chgData name="Sydney Bachrach" userId="612e6fd727a33eb7" providerId="LiveId" clId="{72354BFC-91AF-4695-83B3-8FF4972258F4}" dt="2024-12-08T08:13:33.812" v="1280" actId="14100"/>
          <ac:spMkLst>
            <pc:docMk/>
            <pc:sldMk cId="4024207219" sldId="274"/>
            <ac:spMk id="25" creationId="{0039FFE4-CFA7-ED6F-888C-E603A62EF311}"/>
          </ac:spMkLst>
        </pc:spChg>
        <pc:spChg chg="add mod">
          <ac:chgData name="Sydney Bachrach" userId="612e6fd727a33eb7" providerId="LiveId" clId="{72354BFC-91AF-4695-83B3-8FF4972258F4}" dt="2024-12-08T08:29:02.047" v="1476" actId="20577"/>
          <ac:spMkLst>
            <pc:docMk/>
            <pc:sldMk cId="4024207219" sldId="274"/>
            <ac:spMk id="26" creationId="{F6CC46FD-08FB-B9E7-D76C-87210CB2D1C7}"/>
          </ac:spMkLst>
        </pc:spChg>
        <pc:spChg chg="add del mod">
          <ac:chgData name="Sydney Bachrach" userId="612e6fd727a33eb7" providerId="LiveId" clId="{72354BFC-91AF-4695-83B3-8FF4972258F4}" dt="2024-12-08T08:12:40.605" v="1271" actId="478"/>
          <ac:spMkLst>
            <pc:docMk/>
            <pc:sldMk cId="4024207219" sldId="274"/>
            <ac:spMk id="27" creationId="{2B334F5D-4345-D96F-103C-233919C0EB64}"/>
          </ac:spMkLst>
        </pc:spChg>
        <pc:spChg chg="add mod">
          <ac:chgData name="Sydney Bachrach" userId="612e6fd727a33eb7" providerId="LiveId" clId="{72354BFC-91AF-4695-83B3-8FF4972258F4}" dt="2024-12-08T08:22:52.853" v="1439" actId="1076"/>
          <ac:spMkLst>
            <pc:docMk/>
            <pc:sldMk cId="4024207219" sldId="274"/>
            <ac:spMk id="28" creationId="{F1B1A578-C59E-3D77-F1EA-F0470EC4ECB9}"/>
          </ac:spMkLst>
        </pc:spChg>
        <pc:spChg chg="add del mod">
          <ac:chgData name="Sydney Bachrach" userId="612e6fd727a33eb7" providerId="LiveId" clId="{72354BFC-91AF-4695-83B3-8FF4972258F4}" dt="2024-12-08T08:23:11.081" v="1442" actId="478"/>
          <ac:spMkLst>
            <pc:docMk/>
            <pc:sldMk cId="4024207219" sldId="274"/>
            <ac:spMk id="30" creationId="{E1E1B7CB-2F8B-1EEC-E280-8B3114C52269}"/>
          </ac:spMkLst>
        </pc:spChg>
        <pc:spChg chg="add del mod">
          <ac:chgData name="Sydney Bachrach" userId="612e6fd727a33eb7" providerId="LiveId" clId="{72354BFC-91AF-4695-83B3-8FF4972258F4}" dt="2024-12-09T04:36:55.245" v="3638" actId="20577"/>
          <ac:spMkLst>
            <pc:docMk/>
            <pc:sldMk cId="4024207219" sldId="274"/>
            <ac:spMk id="33" creationId="{70B87854-C70B-487F-3057-9E447E0C9E58}"/>
          </ac:spMkLst>
        </pc:spChg>
        <pc:graphicFrameChg chg="add mod modGraphic">
          <ac:chgData name="Sydney Bachrach" userId="612e6fd727a33eb7" providerId="LiveId" clId="{72354BFC-91AF-4695-83B3-8FF4972258F4}" dt="2024-12-09T02:10:56.639" v="3506" actId="207"/>
          <ac:graphicFrameMkLst>
            <pc:docMk/>
            <pc:sldMk cId="4024207219" sldId="274"/>
            <ac:graphicFrameMk id="12" creationId="{96DD32F7-B83E-988D-BBBE-0248F2646D19}"/>
          </ac:graphicFrameMkLst>
        </pc:graphicFrameChg>
        <pc:graphicFrameChg chg="add mod ord modGraphic">
          <ac:chgData name="Sydney Bachrach" userId="612e6fd727a33eb7" providerId="LiveId" clId="{72354BFC-91AF-4695-83B3-8FF4972258F4}" dt="2024-12-08T08:01:26.146" v="1179"/>
          <ac:graphicFrameMkLst>
            <pc:docMk/>
            <pc:sldMk cId="4024207219" sldId="274"/>
            <ac:graphicFrameMk id="13" creationId="{CCF29DDF-47FD-4237-09FB-A235A95240AC}"/>
          </ac:graphicFrameMkLst>
        </pc:graphicFrameChg>
        <pc:graphicFrameChg chg="add del mod">
          <ac:chgData name="Sydney Bachrach" userId="612e6fd727a33eb7" providerId="LiveId" clId="{72354BFC-91AF-4695-83B3-8FF4972258F4}" dt="2024-12-08T08:12:45.235" v="1272" actId="478"/>
          <ac:graphicFrameMkLst>
            <pc:docMk/>
            <pc:sldMk cId="4024207219" sldId="274"/>
            <ac:graphicFrameMk id="24" creationId="{C2CC038D-0BDA-DA2B-C1CB-A0721643F6D1}"/>
          </ac:graphicFrameMkLst>
        </pc:graphicFrameChg>
        <pc:graphicFrameChg chg="add mod">
          <ac:chgData name="Sydney Bachrach" userId="612e6fd727a33eb7" providerId="LiveId" clId="{72354BFC-91AF-4695-83B3-8FF4972258F4}" dt="2024-12-08T08:24:37.823" v="1445" actId="1076"/>
          <ac:graphicFrameMkLst>
            <pc:docMk/>
            <pc:sldMk cId="4024207219" sldId="274"/>
            <ac:graphicFrameMk id="31" creationId="{75062C30-2172-8851-7C21-031C4262AF23}"/>
          </ac:graphicFrameMkLst>
        </pc:graphicFrameChg>
        <pc:graphicFrameChg chg="add mod modGraphic">
          <ac:chgData name="Sydney Bachrach" userId="612e6fd727a33eb7" providerId="LiveId" clId="{72354BFC-91AF-4695-83B3-8FF4972258F4}" dt="2024-12-09T04:36:34.879" v="3630" actId="20577"/>
          <ac:graphicFrameMkLst>
            <pc:docMk/>
            <pc:sldMk cId="4024207219" sldId="274"/>
            <ac:graphicFrameMk id="32" creationId="{25F54A3A-55BB-9084-0B09-701973E96222}"/>
          </ac:graphicFrameMkLst>
        </pc:graphicFrameChg>
        <pc:graphicFrameChg chg="add del mod">
          <ac:chgData name="Sydney Bachrach" userId="612e6fd727a33eb7" providerId="LiveId" clId="{72354BFC-91AF-4695-83B3-8FF4972258F4}" dt="2024-12-08T08:40:28.683" v="1649" actId="478"/>
          <ac:graphicFrameMkLst>
            <pc:docMk/>
            <pc:sldMk cId="4024207219" sldId="274"/>
            <ac:graphicFrameMk id="34" creationId="{151B1E97-DE9A-A4A5-AF2B-AC5A1EF3B43E}"/>
          </ac:graphicFrameMkLst>
        </pc:graphicFrameChg>
        <pc:picChg chg="add mod">
          <ac:chgData name="Sydney Bachrach" userId="612e6fd727a33eb7" providerId="LiveId" clId="{72354BFC-91AF-4695-83B3-8FF4972258F4}" dt="2024-12-08T07:53:28.148" v="1094"/>
          <ac:picMkLst>
            <pc:docMk/>
            <pc:sldMk cId="4024207219" sldId="274"/>
            <ac:picMk id="17" creationId="{18D269BD-B64A-D08D-C706-D14E1F0103D0}"/>
          </ac:picMkLst>
        </pc:picChg>
        <pc:picChg chg="add mod">
          <ac:chgData name="Sydney Bachrach" userId="612e6fd727a33eb7" providerId="LiveId" clId="{72354BFC-91AF-4695-83B3-8FF4972258F4}" dt="2024-12-08T08:01:37.507" v="1183" actId="207"/>
          <ac:picMkLst>
            <pc:docMk/>
            <pc:sldMk cId="4024207219" sldId="274"/>
            <ac:picMk id="19" creationId="{1A3982CB-BE2F-6E2A-7993-DE3B56EF0CCA}"/>
          </ac:picMkLst>
        </pc:picChg>
        <pc:picChg chg="add mod">
          <ac:chgData name="Sydney Bachrach" userId="612e6fd727a33eb7" providerId="LiveId" clId="{72354BFC-91AF-4695-83B3-8FF4972258F4}" dt="2024-12-08T08:02:35.758" v="1186" actId="207"/>
          <ac:picMkLst>
            <pc:docMk/>
            <pc:sldMk cId="4024207219" sldId="274"/>
            <ac:picMk id="21" creationId="{1E045F75-B825-B5A8-6068-599E723405F9}"/>
          </ac:picMkLst>
        </pc:picChg>
        <pc:picChg chg="add mod">
          <ac:chgData name="Sydney Bachrach" userId="612e6fd727a33eb7" providerId="LiveId" clId="{72354BFC-91AF-4695-83B3-8FF4972258F4}" dt="2024-12-08T08:03:41.767" v="1193" actId="207"/>
          <ac:picMkLst>
            <pc:docMk/>
            <pc:sldMk cId="4024207219" sldId="274"/>
            <ac:picMk id="23" creationId="{78929FBC-5A84-098F-C64C-B7CC12275032}"/>
          </ac:picMkLst>
        </pc:picChg>
      </pc:sldChg>
      <pc:sldChg chg="addSp delSp modSp mod ord modNotesTx">
        <pc:chgData name="Sydney Bachrach" userId="612e6fd727a33eb7" providerId="LiveId" clId="{72354BFC-91AF-4695-83B3-8FF4972258F4}" dt="2024-12-09T08:02:27.419" v="3644" actId="255"/>
        <pc:sldMkLst>
          <pc:docMk/>
          <pc:sldMk cId="4205299951" sldId="275"/>
        </pc:sldMkLst>
        <pc:spChg chg="mod">
          <ac:chgData name="Sydney Bachrach" userId="612e6fd727a33eb7" providerId="LiveId" clId="{72354BFC-91AF-4695-83B3-8FF4972258F4}" dt="2024-12-08T07:42:24.616" v="1053" actId="1076"/>
          <ac:spMkLst>
            <pc:docMk/>
            <pc:sldMk cId="4205299951" sldId="275"/>
            <ac:spMk id="2" creationId="{088684C2-999D-955F-F669-588EC359D933}"/>
          </ac:spMkLst>
        </pc:spChg>
        <pc:spChg chg="mod">
          <ac:chgData name="Sydney Bachrach" userId="612e6fd727a33eb7" providerId="LiveId" clId="{72354BFC-91AF-4695-83B3-8FF4972258F4}" dt="2024-12-08T07:42:22.155" v="1052" actId="1076"/>
          <ac:spMkLst>
            <pc:docMk/>
            <pc:sldMk cId="4205299951" sldId="275"/>
            <ac:spMk id="3" creationId="{6C1D0B2C-051C-2961-E015-137DB141C1EA}"/>
          </ac:spMkLst>
        </pc:spChg>
        <pc:spChg chg="add mod">
          <ac:chgData name="Sydney Bachrach" userId="612e6fd727a33eb7" providerId="LiveId" clId="{72354BFC-91AF-4695-83B3-8FF4972258F4}" dt="2024-12-07T22:26:10.570" v="248" actId="208"/>
          <ac:spMkLst>
            <pc:docMk/>
            <pc:sldMk cId="4205299951" sldId="275"/>
            <ac:spMk id="4" creationId="{C73E0F38-EE2E-9902-BFC8-56BC48DAB186}"/>
          </ac:spMkLst>
        </pc:spChg>
        <pc:spChg chg="mod">
          <ac:chgData name="Sydney Bachrach" userId="612e6fd727a33eb7" providerId="LiveId" clId="{72354BFC-91AF-4695-83B3-8FF4972258F4}" dt="2024-12-08T07:42:29.983" v="1054" actId="1076"/>
          <ac:spMkLst>
            <pc:docMk/>
            <pc:sldMk cId="4205299951" sldId="275"/>
            <ac:spMk id="6" creationId="{C88EB9E2-0B95-B516-3DBC-3B5846256E69}"/>
          </ac:spMkLst>
        </pc:spChg>
        <pc:spChg chg="mod">
          <ac:chgData name="Sydney Bachrach" userId="612e6fd727a33eb7" providerId="LiveId" clId="{72354BFC-91AF-4695-83B3-8FF4972258F4}" dt="2024-12-09T08:02:27.419" v="3644" actId="255"/>
          <ac:spMkLst>
            <pc:docMk/>
            <pc:sldMk cId="4205299951" sldId="275"/>
            <ac:spMk id="7" creationId="{C0696A34-AA04-C71B-4C86-F6B85FECFF4B}"/>
          </ac:spMkLst>
        </pc:spChg>
        <pc:spChg chg="mod">
          <ac:chgData name="Sydney Bachrach" userId="612e6fd727a33eb7" providerId="LiveId" clId="{72354BFC-91AF-4695-83B3-8FF4972258F4}" dt="2024-12-08T07:43:32.603" v="1074" actId="1076"/>
          <ac:spMkLst>
            <pc:docMk/>
            <pc:sldMk cId="4205299951" sldId="275"/>
            <ac:spMk id="8" creationId="{A25B0615-7463-D45D-8078-EDF59FF84308}"/>
          </ac:spMkLst>
        </pc:spChg>
        <pc:spChg chg="mod">
          <ac:chgData name="Sydney Bachrach" userId="612e6fd727a33eb7" providerId="LiveId" clId="{72354BFC-91AF-4695-83B3-8FF4972258F4}" dt="2024-12-09T00:56:39.979" v="2167" actId="1076"/>
          <ac:spMkLst>
            <pc:docMk/>
            <pc:sldMk cId="4205299951" sldId="275"/>
            <ac:spMk id="9" creationId="{5E2914F3-1EDD-F5FA-93A6-441D96ABB73B}"/>
          </ac:spMkLst>
        </pc:spChg>
        <pc:spChg chg="mod">
          <ac:chgData name="Sydney Bachrach" userId="612e6fd727a33eb7" providerId="LiveId" clId="{72354BFC-91AF-4695-83B3-8FF4972258F4}" dt="2024-12-07T22:19:04.217" v="75" actId="14100"/>
          <ac:spMkLst>
            <pc:docMk/>
            <pc:sldMk cId="4205299951" sldId="275"/>
            <ac:spMk id="12" creationId="{AD4A49B9-BCE4-328B-3B1B-24ECAC1B3D31}"/>
          </ac:spMkLst>
        </pc:spChg>
        <pc:picChg chg="add del mod">
          <ac:chgData name="Sydney Bachrach" userId="612e6fd727a33eb7" providerId="LiveId" clId="{72354BFC-91AF-4695-83B3-8FF4972258F4}" dt="2024-12-08T07:10:27.749" v="954" actId="478"/>
          <ac:picMkLst>
            <pc:docMk/>
            <pc:sldMk cId="4205299951" sldId="275"/>
            <ac:picMk id="11" creationId="{0917EAAD-89EC-DFCD-FB29-12AB2F0D4E73}"/>
          </ac:picMkLst>
        </pc:picChg>
        <pc:picChg chg="add del">
          <ac:chgData name="Sydney Bachrach" userId="612e6fd727a33eb7" providerId="LiveId" clId="{72354BFC-91AF-4695-83B3-8FF4972258F4}" dt="2024-12-08T07:09:19.047" v="952" actId="478"/>
          <ac:picMkLst>
            <pc:docMk/>
            <pc:sldMk cId="4205299951" sldId="275"/>
            <ac:picMk id="14" creationId="{715D2224-7D28-0F2D-DC2F-74E7CB941892}"/>
          </ac:picMkLst>
        </pc:picChg>
        <pc:picChg chg="add mod">
          <ac:chgData name="Sydney Bachrach" userId="612e6fd727a33eb7" providerId="LiveId" clId="{72354BFC-91AF-4695-83B3-8FF4972258F4}" dt="2024-12-08T07:43:48.726" v="1076" actId="14100"/>
          <ac:picMkLst>
            <pc:docMk/>
            <pc:sldMk cId="4205299951" sldId="275"/>
            <ac:picMk id="16" creationId="{D99A9666-B300-DDD2-DC74-6F664A475A43}"/>
          </ac:picMkLst>
        </pc:picChg>
        <pc:picChg chg="add mod">
          <ac:chgData name="Sydney Bachrach" userId="612e6fd727a33eb7" providerId="LiveId" clId="{72354BFC-91AF-4695-83B3-8FF4972258F4}" dt="2024-12-08T07:40:34.371" v="1040" actId="1076"/>
          <ac:picMkLst>
            <pc:docMk/>
            <pc:sldMk cId="4205299951" sldId="275"/>
            <ac:picMk id="17" creationId="{E97C21B8-F833-EE33-F3A7-014FAFE605A8}"/>
          </ac:picMkLst>
        </pc:picChg>
      </pc:sldChg>
      <pc:sldChg chg="new del">
        <pc:chgData name="Sydney Bachrach" userId="612e6fd727a33eb7" providerId="LiveId" clId="{72354BFC-91AF-4695-83B3-8FF4972258F4}" dt="2024-12-07T22:55:53.321" v="636" actId="680"/>
        <pc:sldMkLst>
          <pc:docMk/>
          <pc:sldMk cId="62062509" sldId="276"/>
        </pc:sldMkLst>
      </pc:sldChg>
      <pc:sldChg chg="addSp modSp new del mod">
        <pc:chgData name="Sydney Bachrach" userId="612e6fd727a33eb7" providerId="LiveId" clId="{72354BFC-91AF-4695-83B3-8FF4972258F4}" dt="2024-12-09T04:35:36.757" v="3623" actId="47"/>
        <pc:sldMkLst>
          <pc:docMk/>
          <pc:sldMk cId="371422776" sldId="276"/>
        </pc:sldMkLst>
        <pc:spChg chg="mod">
          <ac:chgData name="Sydney Bachrach" userId="612e6fd727a33eb7" providerId="LiveId" clId="{72354BFC-91AF-4695-83B3-8FF4972258F4}" dt="2024-12-07T22:56:06.674" v="644" actId="20577"/>
          <ac:spMkLst>
            <pc:docMk/>
            <pc:sldMk cId="371422776" sldId="276"/>
            <ac:spMk id="10" creationId="{BBDACB89-BD30-4DF0-65B7-17500C20D03E}"/>
          </ac:spMkLst>
        </pc:spChg>
        <pc:spChg chg="mod">
          <ac:chgData name="Sydney Bachrach" userId="612e6fd727a33eb7" providerId="LiveId" clId="{72354BFC-91AF-4695-83B3-8FF4972258F4}" dt="2024-12-08T09:32:07.208" v="2093" actId="20577"/>
          <ac:spMkLst>
            <pc:docMk/>
            <pc:sldMk cId="371422776" sldId="276"/>
            <ac:spMk id="11" creationId="{6EA5FF10-F128-D1A0-C89E-BE5557551047}"/>
          </ac:spMkLst>
        </pc:spChg>
        <pc:spChg chg="add">
          <ac:chgData name="Sydney Bachrach" userId="612e6fd727a33eb7" providerId="LiveId" clId="{72354BFC-91AF-4695-83B3-8FF4972258F4}" dt="2024-12-08T08:49:44.825" v="1684" actId="22"/>
          <ac:spMkLst>
            <pc:docMk/>
            <pc:sldMk cId="371422776" sldId="276"/>
            <ac:spMk id="13" creationId="{56D65F1D-C2D9-0715-9141-BE9941DC0C18}"/>
          </ac:spMkLst>
        </pc:spChg>
        <pc:spChg chg="add mod">
          <ac:chgData name="Sydney Bachrach" userId="612e6fd727a33eb7" providerId="LiveId" clId="{72354BFC-91AF-4695-83B3-8FF4972258F4}" dt="2024-12-08T08:50:32.143" v="1686" actId="1076"/>
          <ac:spMkLst>
            <pc:docMk/>
            <pc:sldMk cId="371422776" sldId="276"/>
            <ac:spMk id="15" creationId="{99C40556-4D5F-CAB1-B823-E3D9DEDEBADD}"/>
          </ac:spMkLst>
        </pc:spChg>
      </pc:sldChg>
      <pc:sldChg chg="modSp new del mod modNotesTx">
        <pc:chgData name="Sydney Bachrach" userId="612e6fd727a33eb7" providerId="LiveId" clId="{72354BFC-91AF-4695-83B3-8FF4972258F4}" dt="2024-12-07T23:52:36.719" v="840" actId="47"/>
        <pc:sldMkLst>
          <pc:docMk/>
          <pc:sldMk cId="1573425024" sldId="277"/>
        </pc:sldMkLst>
        <pc:spChg chg="mod">
          <ac:chgData name="Sydney Bachrach" userId="612e6fd727a33eb7" providerId="LiveId" clId="{72354BFC-91AF-4695-83B3-8FF4972258F4}" dt="2024-12-07T22:56:27.990" v="665" actId="20577"/>
          <ac:spMkLst>
            <pc:docMk/>
            <pc:sldMk cId="1573425024" sldId="277"/>
            <ac:spMk id="2" creationId="{AD0ED6E6-D502-6AA1-A590-F0AC6E81236D}"/>
          </ac:spMkLst>
        </pc:spChg>
      </pc:sldChg>
      <pc:sldChg chg="addSp delSp modSp add del mod">
        <pc:chgData name="Sydney Bachrach" userId="612e6fd727a33eb7" providerId="LiveId" clId="{72354BFC-91AF-4695-83B3-8FF4972258F4}" dt="2024-12-09T01:33:39.973" v="2882" actId="47"/>
        <pc:sldMkLst>
          <pc:docMk/>
          <pc:sldMk cId="652571117" sldId="278"/>
        </pc:sldMkLst>
        <pc:spChg chg="mod">
          <ac:chgData name="Sydney Bachrach" userId="612e6fd727a33eb7" providerId="LiveId" clId="{72354BFC-91AF-4695-83B3-8FF4972258F4}" dt="2024-12-09T00:58:23.665" v="2308" actId="14100"/>
          <ac:spMkLst>
            <pc:docMk/>
            <pc:sldMk cId="652571117" sldId="278"/>
            <ac:spMk id="297" creationId="{80FA77B7-8D16-A0E1-7DDA-8CE6614C85B1}"/>
          </ac:spMkLst>
        </pc:spChg>
        <pc:spChg chg="mod">
          <ac:chgData name="Sydney Bachrach" userId="612e6fd727a33eb7" providerId="LiveId" clId="{72354BFC-91AF-4695-83B3-8FF4972258F4}" dt="2024-12-08T00:01:18.359" v="941" actId="14100"/>
          <ac:spMkLst>
            <pc:docMk/>
            <pc:sldMk cId="652571117" sldId="278"/>
            <ac:spMk id="298" creationId="{C882337C-78C8-7249-BCD2-E0258020FB86}"/>
          </ac:spMkLst>
        </pc:spChg>
        <pc:spChg chg="del mod">
          <ac:chgData name="Sydney Bachrach" userId="612e6fd727a33eb7" providerId="LiveId" clId="{72354BFC-91AF-4695-83B3-8FF4972258F4}" dt="2024-12-09T00:58:19.318" v="2307" actId="478"/>
          <ac:spMkLst>
            <pc:docMk/>
            <pc:sldMk cId="652571117" sldId="278"/>
            <ac:spMk id="306" creationId="{4810ACBB-616F-0029-EA6A-9CDB6D5F0908}"/>
          </ac:spMkLst>
        </pc:spChg>
        <pc:picChg chg="add mod">
          <ac:chgData name="Sydney Bachrach" userId="612e6fd727a33eb7" providerId="LiveId" clId="{72354BFC-91AF-4695-83B3-8FF4972258F4}" dt="2024-12-08T09:24:35.187" v="2034"/>
          <ac:picMkLst>
            <pc:docMk/>
            <pc:sldMk cId="652571117" sldId="278"/>
            <ac:picMk id="3" creationId="{8508660F-9B53-5A0B-FECF-4D0E97587529}"/>
          </ac:picMkLst>
        </pc:picChg>
      </pc:sldChg>
      <pc:sldChg chg="addSp delSp modSp new del mod">
        <pc:chgData name="Sydney Bachrach" userId="612e6fd727a33eb7" providerId="LiveId" clId="{72354BFC-91AF-4695-83B3-8FF4972258F4}" dt="2024-12-08T09:49:53.131" v="2113" actId="47"/>
        <pc:sldMkLst>
          <pc:docMk/>
          <pc:sldMk cId="2543452950" sldId="279"/>
        </pc:sldMkLst>
        <pc:spChg chg="del">
          <ac:chgData name="Sydney Bachrach" userId="612e6fd727a33eb7" providerId="LiveId" clId="{72354BFC-91AF-4695-83B3-8FF4972258F4}" dt="2024-12-08T09:49:34.959" v="2109"/>
          <ac:spMkLst>
            <pc:docMk/>
            <pc:sldMk cId="2543452950" sldId="279"/>
            <ac:spMk id="2" creationId="{9AB25F6F-8F8C-71F9-CE3B-A67C02720348}"/>
          </ac:spMkLst>
        </pc:spChg>
        <pc:spChg chg="del">
          <ac:chgData name="Sydney Bachrach" userId="612e6fd727a33eb7" providerId="LiveId" clId="{72354BFC-91AF-4695-83B3-8FF4972258F4}" dt="2024-12-08T09:49:39.647" v="2111"/>
          <ac:spMkLst>
            <pc:docMk/>
            <pc:sldMk cId="2543452950" sldId="279"/>
            <ac:spMk id="6" creationId="{3E08792A-1FB2-C852-00F4-D4C7BA39002B}"/>
          </ac:spMkLst>
        </pc:spChg>
        <pc:spChg chg="add del mod">
          <ac:chgData name="Sydney Bachrach" userId="612e6fd727a33eb7" providerId="LiveId" clId="{72354BFC-91AF-4695-83B3-8FF4972258F4}" dt="2024-12-08T09:49:42.052" v="2112" actId="478"/>
          <ac:spMkLst>
            <pc:docMk/>
            <pc:sldMk cId="2543452950" sldId="279"/>
            <ac:spMk id="11" creationId="{D807780C-9BDE-B2B9-F322-3CFDB9962308}"/>
          </ac:spMkLst>
        </pc:spChg>
        <pc:picChg chg="add del mod">
          <ac:chgData name="Sydney Bachrach" userId="612e6fd727a33eb7" providerId="LiveId" clId="{72354BFC-91AF-4695-83B3-8FF4972258F4}" dt="2024-12-08T09:49:37.504" v="2110" actId="478"/>
          <ac:picMkLst>
            <pc:docMk/>
            <pc:sldMk cId="2543452950" sldId="279"/>
            <ac:picMk id="9" creationId="{726E3DAE-E266-6BA4-C36B-C0C0909280EA}"/>
          </ac:picMkLst>
        </pc:picChg>
        <pc:picChg chg="add mod">
          <ac:chgData name="Sydney Bachrach" userId="612e6fd727a33eb7" providerId="LiveId" clId="{72354BFC-91AF-4695-83B3-8FF4972258F4}" dt="2024-12-08T09:49:39.647" v="2111"/>
          <ac:picMkLst>
            <pc:docMk/>
            <pc:sldMk cId="2543452950" sldId="279"/>
            <ac:picMk id="12" creationId="{462DBA4E-5FDA-F54A-4776-73907BCDD9D3}"/>
          </ac:picMkLst>
        </pc:picChg>
      </pc:sldChg>
      <pc:sldChg chg="addSp modSp new del mod setBg">
        <pc:chgData name="Sydney Bachrach" userId="612e6fd727a33eb7" providerId="LiveId" clId="{72354BFC-91AF-4695-83B3-8FF4972258F4}" dt="2024-12-08T09:54:43.807" v="2140" actId="47"/>
        <pc:sldMkLst>
          <pc:docMk/>
          <pc:sldMk cId="2642562850" sldId="279"/>
        </pc:sldMkLst>
        <pc:spChg chg="add mod">
          <ac:chgData name="Sydney Bachrach" userId="612e6fd727a33eb7" providerId="LiveId" clId="{72354BFC-91AF-4695-83B3-8FF4972258F4}" dt="2024-12-08T09:54:08.346" v="2135"/>
          <ac:spMkLst>
            <pc:docMk/>
            <pc:sldMk cId="2642562850" sldId="279"/>
            <ac:spMk id="3" creationId="{55AE3A64-4922-61EB-532A-69CB4B606A53}"/>
          </ac:spMkLst>
        </pc:spChg>
        <pc:spChg chg="mod">
          <ac:chgData name="Sydney Bachrach" userId="612e6fd727a33eb7" providerId="LiveId" clId="{72354BFC-91AF-4695-83B3-8FF4972258F4}" dt="2024-12-08T09:54:27.356" v="2137"/>
          <ac:spMkLst>
            <pc:docMk/>
            <pc:sldMk cId="2642562850" sldId="279"/>
            <ac:spMk id="5" creationId="{25A94ADA-5D9F-CF8D-8DEC-948EBBFDA50A}"/>
          </ac:spMkLst>
        </pc:spChg>
        <pc:spChg chg="mod">
          <ac:chgData name="Sydney Bachrach" userId="612e6fd727a33eb7" providerId="LiveId" clId="{72354BFC-91AF-4695-83B3-8FF4972258F4}" dt="2024-12-08T09:54:27.356" v="2137"/>
          <ac:spMkLst>
            <pc:docMk/>
            <pc:sldMk cId="2642562850" sldId="279"/>
            <ac:spMk id="6" creationId="{7C3CAA5A-E8C9-068F-578A-53C4CE0B4F59}"/>
          </ac:spMkLst>
        </pc:spChg>
        <pc:grpChg chg="add mod">
          <ac:chgData name="Sydney Bachrach" userId="612e6fd727a33eb7" providerId="LiveId" clId="{72354BFC-91AF-4695-83B3-8FF4972258F4}" dt="2024-12-08T09:54:27.356" v="2137"/>
          <ac:grpSpMkLst>
            <pc:docMk/>
            <pc:sldMk cId="2642562850" sldId="279"/>
            <ac:grpSpMk id="4" creationId="{B6A3AF5B-BFF7-A347-24D5-C6A85AB421E5}"/>
          </ac:grpSpMkLst>
        </pc:grpChg>
        <pc:picChg chg="add mod ord">
          <ac:chgData name="Sydney Bachrach" userId="612e6fd727a33eb7" providerId="LiveId" clId="{72354BFC-91AF-4695-83B3-8FF4972258F4}" dt="2024-12-08T09:54:12.728" v="2136" actId="166"/>
          <ac:picMkLst>
            <pc:docMk/>
            <pc:sldMk cId="2642562850" sldId="279"/>
            <ac:picMk id="2" creationId="{61F02100-AE08-68FD-EEDE-16C6B3BAE792}"/>
          </ac:picMkLst>
        </pc:picChg>
      </pc:sldChg>
      <pc:sldChg chg="addSp delSp modSp new del mod">
        <pc:chgData name="Sydney Bachrach" userId="612e6fd727a33eb7" providerId="LiveId" clId="{72354BFC-91AF-4695-83B3-8FF4972258F4}" dt="2024-12-08T07:40:12.543" v="1034" actId="47"/>
        <pc:sldMkLst>
          <pc:docMk/>
          <pc:sldMk cId="2874673717" sldId="279"/>
        </pc:sldMkLst>
        <pc:spChg chg="del">
          <ac:chgData name="Sydney Bachrach" userId="612e6fd727a33eb7" providerId="LiveId" clId="{72354BFC-91AF-4695-83B3-8FF4972258F4}" dt="2024-12-08T07:39:44.013" v="1026"/>
          <ac:spMkLst>
            <pc:docMk/>
            <pc:sldMk cId="2874673717" sldId="279"/>
            <ac:spMk id="2" creationId="{31E64CD9-99B5-E464-373F-4BC0BEF8D9EB}"/>
          </ac:spMkLst>
        </pc:spChg>
        <pc:spChg chg="add del mod">
          <ac:chgData name="Sydney Bachrach" userId="612e6fd727a33eb7" providerId="LiveId" clId="{72354BFC-91AF-4695-83B3-8FF4972258F4}" dt="2024-12-08T07:39:52.997" v="1029" actId="478"/>
          <ac:spMkLst>
            <pc:docMk/>
            <pc:sldMk cId="2874673717" sldId="279"/>
            <ac:spMk id="10" creationId="{17BC973F-F22D-1E69-1736-6142327C7726}"/>
          </ac:spMkLst>
        </pc:spChg>
        <pc:picChg chg="add del mod">
          <ac:chgData name="Sydney Bachrach" userId="612e6fd727a33eb7" providerId="LiveId" clId="{72354BFC-91AF-4695-83B3-8FF4972258F4}" dt="2024-12-08T07:39:50.808" v="1028" actId="478"/>
          <ac:picMkLst>
            <pc:docMk/>
            <pc:sldMk cId="2874673717" sldId="279"/>
            <ac:picMk id="8" creationId="{A36BC54A-8215-E324-275F-A8D8F74BD7D9}"/>
          </ac:picMkLst>
        </pc:picChg>
        <pc:picChg chg="add mod">
          <ac:chgData name="Sydney Bachrach" userId="612e6fd727a33eb7" providerId="LiveId" clId="{72354BFC-91AF-4695-83B3-8FF4972258F4}" dt="2024-12-08T07:40:05.996" v="1033" actId="1076"/>
          <ac:picMkLst>
            <pc:docMk/>
            <pc:sldMk cId="2874673717" sldId="279"/>
            <ac:picMk id="11" creationId="{40C15CDC-C824-AA86-8C82-749E4F492AD3}"/>
          </ac:picMkLst>
        </pc:picChg>
      </pc:sldChg>
      <pc:sldChg chg="addSp delSp modSp add mod">
        <pc:chgData name="Sydney Bachrach" userId="612e6fd727a33eb7" providerId="LiveId" clId="{72354BFC-91AF-4695-83B3-8FF4972258F4}" dt="2024-12-09T01:43:49.954" v="3021"/>
        <pc:sldMkLst>
          <pc:docMk/>
          <pc:sldMk cId="4256653783" sldId="279"/>
        </pc:sldMkLst>
        <pc:graphicFrameChg chg="add del mod modGraphic">
          <ac:chgData name="Sydney Bachrach" userId="612e6fd727a33eb7" providerId="LiveId" clId="{72354BFC-91AF-4695-83B3-8FF4972258F4}" dt="2024-12-09T01:26:51.734" v="2865" actId="478"/>
          <ac:graphicFrameMkLst>
            <pc:docMk/>
            <pc:sldMk cId="4256653783" sldId="279"/>
            <ac:graphicFrameMk id="4" creationId="{B0B921F1-B371-0115-57A9-1DFDC5DD12CD}"/>
          </ac:graphicFrameMkLst>
        </pc:graphicFrameChg>
        <pc:graphicFrameChg chg="mod">
          <ac:chgData name="Sydney Bachrach" userId="612e6fd727a33eb7" providerId="LiveId" clId="{72354BFC-91AF-4695-83B3-8FF4972258F4}" dt="2024-12-09T01:43:49.954" v="3021"/>
          <ac:graphicFrameMkLst>
            <pc:docMk/>
            <pc:sldMk cId="4256653783" sldId="279"/>
            <ac:graphicFrameMk id="5" creationId="{033704AD-DD77-A4C0-FE9A-5CE28064FB58}"/>
          </ac:graphicFrameMkLst>
        </pc:graphicFrameChg>
        <pc:cxnChg chg="mod">
          <ac:chgData name="Sydney Bachrach" userId="612e6fd727a33eb7" providerId="LiveId" clId="{72354BFC-91AF-4695-83B3-8FF4972258F4}" dt="2024-12-09T01:29:42.884" v="2880" actId="1076"/>
          <ac:cxnSpMkLst>
            <pc:docMk/>
            <pc:sldMk cId="4256653783" sldId="279"/>
            <ac:cxnSpMk id="289" creationId="{CE4DC53F-3463-B158-CDD1-70321395A5EF}"/>
          </ac:cxnSpMkLst>
        </pc:cxnChg>
      </pc:sldChg>
      <pc:sldChg chg="addSp modSp add mod">
        <pc:chgData name="Sydney Bachrach" userId="612e6fd727a33eb7" providerId="LiveId" clId="{72354BFC-91AF-4695-83B3-8FF4972258F4}" dt="2024-12-09T04:38:07.527" v="3641" actId="14100"/>
        <pc:sldMkLst>
          <pc:docMk/>
          <pc:sldMk cId="1261693357" sldId="280"/>
        </pc:sldMkLst>
        <pc:spChg chg="add mod">
          <ac:chgData name="Sydney Bachrach" userId="612e6fd727a33eb7" providerId="LiveId" clId="{72354BFC-91AF-4695-83B3-8FF4972258F4}" dt="2024-12-09T04:38:07.527" v="3641" actId="14100"/>
          <ac:spMkLst>
            <pc:docMk/>
            <pc:sldMk cId="1261693357" sldId="280"/>
            <ac:spMk id="4" creationId="{DEA27900-0098-244F-B5B7-F935C518FFFB}"/>
          </ac:spMkLst>
        </pc:spChg>
        <pc:spChg chg="mod">
          <ac:chgData name="Sydney Bachrach" userId="612e6fd727a33eb7" providerId="LiveId" clId="{72354BFC-91AF-4695-83B3-8FF4972258F4}" dt="2024-12-09T01:33:50.809" v="2895" actId="14100"/>
          <ac:spMkLst>
            <pc:docMk/>
            <pc:sldMk cId="1261693357" sldId="280"/>
            <ac:spMk id="297" creationId="{6351229A-CBF1-71AE-BEF5-CDA5506E7B94}"/>
          </ac:spMkLst>
        </pc:spChg>
        <pc:graphicFrameChg chg="mod">
          <ac:chgData name="Sydney Bachrach" userId="612e6fd727a33eb7" providerId="LiveId" clId="{72354BFC-91AF-4695-83B3-8FF4972258F4}" dt="2024-12-09T01:42:52.771" v="3013"/>
          <ac:graphicFrameMkLst>
            <pc:docMk/>
            <pc:sldMk cId="1261693357" sldId="280"/>
            <ac:graphicFrameMk id="5" creationId="{DFE5224B-1A00-0919-C266-6113B8B0799F}"/>
          </ac:graphicFrameMkLst>
        </pc:graphicFrameChg>
      </pc:sldChg>
      <pc:sldChg chg="addSp modSp new mod ord setBg">
        <pc:chgData name="Sydney Bachrach" userId="612e6fd727a33eb7" providerId="LiveId" clId="{72354BFC-91AF-4695-83B3-8FF4972258F4}" dt="2024-12-12T00:08:22.614" v="4367"/>
        <pc:sldMkLst>
          <pc:docMk/>
          <pc:sldMk cId="2616501676" sldId="281"/>
        </pc:sldMkLst>
        <pc:spChg chg="add mod">
          <ac:chgData name="Sydney Bachrach" userId="612e6fd727a33eb7" providerId="LiveId" clId="{72354BFC-91AF-4695-83B3-8FF4972258F4}" dt="2024-12-09T02:12:59.120" v="3513" actId="208"/>
          <ac:spMkLst>
            <pc:docMk/>
            <pc:sldMk cId="2616501676" sldId="281"/>
            <ac:spMk id="2" creationId="{6993C5EA-1F3E-388F-9A33-B8A7846903E9}"/>
          </ac:spMkLst>
        </pc:spChg>
        <pc:spChg chg="add mod">
          <ac:chgData name="Sydney Bachrach" userId="612e6fd727a33eb7" providerId="LiveId" clId="{72354BFC-91AF-4695-83B3-8FF4972258F4}" dt="2024-12-11T21:50:56.871" v="3937" actId="1076"/>
          <ac:spMkLst>
            <pc:docMk/>
            <pc:sldMk cId="2616501676" sldId="281"/>
            <ac:spMk id="3" creationId="{EF2EB8C5-7C78-ECC0-184A-5BDA99EEB626}"/>
          </ac:spMkLst>
        </pc:spChg>
        <pc:spChg chg="add mod">
          <ac:chgData name="Sydney Bachrach" userId="612e6fd727a33eb7" providerId="LiveId" clId="{72354BFC-91AF-4695-83B3-8FF4972258F4}" dt="2024-12-11T21:50:57.060" v="3938" actId="1076"/>
          <ac:spMkLst>
            <pc:docMk/>
            <pc:sldMk cId="2616501676" sldId="281"/>
            <ac:spMk id="4" creationId="{FC40E86A-BB51-77DB-182E-F75E45A2E6A2}"/>
          </ac:spMkLst>
        </pc:spChg>
        <pc:picChg chg="add mod">
          <ac:chgData name="Sydney Bachrach" userId="612e6fd727a33eb7" providerId="LiveId" clId="{72354BFC-91AF-4695-83B3-8FF4972258F4}" dt="2024-12-12T00:08:22.614" v="4367"/>
          <ac:picMkLst>
            <pc:docMk/>
            <pc:sldMk cId="2616501676" sldId="281"/>
            <ac:picMk id="5" creationId="{26F9280C-78EC-316D-A50B-3F72E4B14932}"/>
          </ac:picMkLst>
        </pc:picChg>
      </pc:sldChg>
      <pc:sldChg chg="addSp delSp modSp new mod setBg">
        <pc:chgData name="Sydney Bachrach" userId="612e6fd727a33eb7" providerId="LiveId" clId="{72354BFC-91AF-4695-83B3-8FF4972258F4}" dt="2024-12-11T23:03:50.813" v="4366" actId="20577"/>
        <pc:sldMkLst>
          <pc:docMk/>
          <pc:sldMk cId="3463787421" sldId="282"/>
        </pc:sldMkLst>
        <pc:spChg chg="del">
          <ac:chgData name="Sydney Bachrach" userId="612e6fd727a33eb7" providerId="LiveId" clId="{72354BFC-91AF-4695-83B3-8FF4972258F4}" dt="2024-12-11T06:18:00.056" v="3655" actId="931"/>
          <ac:spMkLst>
            <pc:docMk/>
            <pc:sldMk cId="3463787421" sldId="282"/>
            <ac:spMk id="2" creationId="{C3DFBCBD-31D7-E53F-ED82-22D14C0FFEEF}"/>
          </ac:spMkLst>
        </pc:spChg>
        <pc:spChg chg="mod">
          <ac:chgData name="Sydney Bachrach" userId="612e6fd727a33eb7" providerId="LiveId" clId="{72354BFC-91AF-4695-83B3-8FF4972258F4}" dt="2024-12-11T06:16:31.567" v="3652" actId="1076"/>
          <ac:spMkLst>
            <pc:docMk/>
            <pc:sldMk cId="3463787421" sldId="282"/>
            <ac:spMk id="3" creationId="{809579B3-2FF6-0CCC-1697-94656D78342E}"/>
          </ac:spMkLst>
        </pc:spChg>
        <pc:spChg chg="mod">
          <ac:chgData name="Sydney Bachrach" userId="612e6fd727a33eb7" providerId="LiveId" clId="{72354BFC-91AF-4695-83B3-8FF4972258F4}" dt="2024-12-11T23:03:50.813" v="4366" actId="20577"/>
          <ac:spMkLst>
            <pc:docMk/>
            <pc:sldMk cId="3463787421" sldId="282"/>
            <ac:spMk id="4" creationId="{5BC5A945-CD49-A2F1-B4AF-82342578CD31}"/>
          </ac:spMkLst>
        </pc:spChg>
        <pc:picChg chg="add mod">
          <ac:chgData name="Sydney Bachrach" userId="612e6fd727a33eb7" providerId="LiveId" clId="{72354BFC-91AF-4695-83B3-8FF4972258F4}" dt="2024-12-11T06:18:02.702" v="3656" actId="27614"/>
          <ac:picMkLst>
            <pc:docMk/>
            <pc:sldMk cId="3463787421" sldId="282"/>
            <ac:picMk id="6" creationId="{7B614AFF-EAF7-4F32-3DE9-E69071704462}"/>
          </ac:picMkLst>
        </pc:picChg>
        <pc:picChg chg="add mod">
          <ac:chgData name="Sydney Bachrach" userId="612e6fd727a33eb7" providerId="LiveId" clId="{72354BFC-91AF-4695-83B3-8FF4972258F4}" dt="2024-12-11T06:22:16.785" v="3696"/>
          <ac:picMkLst>
            <pc:docMk/>
            <pc:sldMk cId="3463787421" sldId="282"/>
            <ac:picMk id="7" creationId="{0B9920EC-9B5F-85C5-3073-7B0A0500441A}"/>
          </ac:picMkLst>
        </pc:picChg>
      </pc:sldChg>
      <pc:sldChg chg="addSp modSp new del mod setBg">
        <pc:chgData name="Sydney Bachrach" userId="612e6fd727a33eb7" providerId="LiveId" clId="{72354BFC-91AF-4695-83B3-8FF4972258F4}" dt="2024-12-11T06:25:10.162" v="3888" actId="47"/>
        <pc:sldMkLst>
          <pc:docMk/>
          <pc:sldMk cId="1319278423" sldId="283"/>
        </pc:sldMkLst>
        <pc:spChg chg="add mod">
          <ac:chgData name="Sydney Bachrach" userId="612e6fd727a33eb7" providerId="LiveId" clId="{72354BFC-91AF-4695-83B3-8FF4972258F4}" dt="2024-12-11T06:20:27.179" v="3685" actId="207"/>
          <ac:spMkLst>
            <pc:docMk/>
            <pc:sldMk cId="1319278423" sldId="283"/>
            <ac:spMk id="3" creationId="{FBF36AFD-2A27-D059-46F4-2A58DE27BE56}"/>
          </ac:spMkLst>
        </pc:spChg>
        <pc:spChg chg="add mod">
          <ac:chgData name="Sydney Bachrach" userId="612e6fd727a33eb7" providerId="LiveId" clId="{72354BFC-91AF-4695-83B3-8FF4972258F4}" dt="2024-12-11T06:21:44.561" v="3689" actId="1076"/>
          <ac:spMkLst>
            <pc:docMk/>
            <pc:sldMk cId="1319278423" sldId="283"/>
            <ac:spMk id="6" creationId="{8CA3F95A-68EA-EFB3-AD47-A03858F5E57A}"/>
          </ac:spMkLst>
        </pc:spChg>
        <pc:picChg chg="add mod">
          <ac:chgData name="Sydney Bachrach" userId="612e6fd727a33eb7" providerId="LiveId" clId="{72354BFC-91AF-4695-83B3-8FF4972258F4}" dt="2024-12-11T06:21:48.613" v="3691" actId="14100"/>
          <ac:picMkLst>
            <pc:docMk/>
            <pc:sldMk cId="1319278423" sldId="283"/>
            <ac:picMk id="5" creationId="{70097B9D-81B4-C05D-6229-24ECDAB3E41B}"/>
          </ac:picMkLst>
        </pc:picChg>
      </pc:sldChg>
      <pc:sldChg chg="new del setBg">
        <pc:chgData name="Sydney Bachrach" userId="612e6fd727a33eb7" providerId="LiveId" clId="{72354BFC-91AF-4695-83B3-8FF4972258F4}" dt="2024-12-11T06:19:29.027" v="3678" actId="47"/>
        <pc:sldMkLst>
          <pc:docMk/>
          <pc:sldMk cId="3566490746" sldId="283"/>
        </pc:sldMkLst>
      </pc:sldChg>
      <pc:sldChg chg="addSp delSp modSp add mod">
        <pc:chgData name="Sydney Bachrach" userId="612e6fd727a33eb7" providerId="LiveId" clId="{72354BFC-91AF-4695-83B3-8FF4972258F4}" dt="2024-12-11T22:59:28.332" v="3997" actId="313"/>
        <pc:sldMkLst>
          <pc:docMk/>
          <pc:sldMk cId="3197300143" sldId="284"/>
        </pc:sldMkLst>
        <pc:spChg chg="mod">
          <ac:chgData name="Sydney Bachrach" userId="612e6fd727a33eb7" providerId="LiveId" clId="{72354BFC-91AF-4695-83B3-8FF4972258F4}" dt="2024-12-11T06:25:03.072" v="3886" actId="1076"/>
          <ac:spMkLst>
            <pc:docMk/>
            <pc:sldMk cId="3197300143" sldId="284"/>
            <ac:spMk id="3" creationId="{BC8D801E-FB27-19CD-0607-CE4F33DE0C10}"/>
          </ac:spMkLst>
        </pc:spChg>
        <pc:spChg chg="mod">
          <ac:chgData name="Sydney Bachrach" userId="612e6fd727a33eb7" providerId="LiveId" clId="{72354BFC-91AF-4695-83B3-8FF4972258F4}" dt="2024-12-11T22:59:28.332" v="3997" actId="313"/>
          <ac:spMkLst>
            <pc:docMk/>
            <pc:sldMk cId="3197300143" sldId="284"/>
            <ac:spMk id="4" creationId="{32FF251F-2741-93F5-C6DE-97A37A96F122}"/>
          </ac:spMkLst>
        </pc:spChg>
        <pc:spChg chg="add del mod">
          <ac:chgData name="Sydney Bachrach" userId="612e6fd727a33eb7" providerId="LiveId" clId="{72354BFC-91AF-4695-83B3-8FF4972258F4}" dt="2024-12-11T06:24:06.456" v="3806"/>
          <ac:spMkLst>
            <pc:docMk/>
            <pc:sldMk cId="3197300143" sldId="284"/>
            <ac:spMk id="5" creationId="{A31A8F5A-19AA-EAF0-B952-F9D008B7AAFF}"/>
          </ac:spMkLst>
        </pc:spChg>
        <pc:spChg chg="add del mod">
          <ac:chgData name="Sydney Bachrach" userId="612e6fd727a33eb7" providerId="LiveId" clId="{72354BFC-91AF-4695-83B3-8FF4972258F4}" dt="2024-12-11T06:22:30.956" v="3699" actId="478"/>
          <ac:spMkLst>
            <pc:docMk/>
            <pc:sldMk cId="3197300143" sldId="284"/>
            <ac:spMk id="8" creationId="{5FD085B7-6185-F5E3-AA0C-2611A3AB9AC6}"/>
          </ac:spMkLst>
        </pc:spChg>
        <pc:spChg chg="add del mod">
          <ac:chgData name="Sydney Bachrach" userId="612e6fd727a33eb7" providerId="LiveId" clId="{72354BFC-91AF-4695-83B3-8FF4972258F4}" dt="2024-12-11T06:23:04.795" v="3707" actId="478"/>
          <ac:spMkLst>
            <pc:docMk/>
            <pc:sldMk cId="3197300143" sldId="284"/>
            <ac:spMk id="10" creationId="{2E8F9DD7-2C41-168A-0DAF-479EA28BCAB7}"/>
          </ac:spMkLst>
        </pc:spChg>
        <pc:spChg chg="add del mod">
          <ac:chgData name="Sydney Bachrach" userId="612e6fd727a33eb7" providerId="LiveId" clId="{72354BFC-91AF-4695-83B3-8FF4972258F4}" dt="2024-12-11T06:26:32.412" v="3897" actId="478"/>
          <ac:spMkLst>
            <pc:docMk/>
            <pc:sldMk cId="3197300143" sldId="284"/>
            <ac:spMk id="15" creationId="{30170460-C0AF-9000-65F5-834B47FA086F}"/>
          </ac:spMkLst>
        </pc:spChg>
        <pc:picChg chg="del mod">
          <ac:chgData name="Sydney Bachrach" userId="612e6fd727a33eb7" providerId="LiveId" clId="{72354BFC-91AF-4695-83B3-8FF4972258F4}" dt="2024-12-11T06:22:22.643" v="3697" actId="478"/>
          <ac:picMkLst>
            <pc:docMk/>
            <pc:sldMk cId="3197300143" sldId="284"/>
            <ac:picMk id="6" creationId="{0F4E255C-5A46-264A-A581-A4ED993F1E7D}"/>
          </ac:picMkLst>
        </pc:picChg>
        <pc:picChg chg="add del mod">
          <ac:chgData name="Sydney Bachrach" userId="612e6fd727a33eb7" providerId="LiveId" clId="{72354BFC-91AF-4695-83B3-8FF4972258F4}" dt="2024-12-11T06:22:30.956" v="3699" actId="478"/>
          <ac:picMkLst>
            <pc:docMk/>
            <pc:sldMk cId="3197300143" sldId="284"/>
            <ac:picMk id="7" creationId="{BD465383-32C3-72F2-8436-14126E67ED49}"/>
          </ac:picMkLst>
        </pc:picChg>
        <pc:picChg chg="add del mod">
          <ac:chgData name="Sydney Bachrach" userId="612e6fd727a33eb7" providerId="LiveId" clId="{72354BFC-91AF-4695-83B3-8FF4972258F4}" dt="2024-12-11T06:23:08.707" v="3709" actId="478"/>
          <ac:picMkLst>
            <pc:docMk/>
            <pc:sldMk cId="3197300143" sldId="284"/>
            <ac:picMk id="9" creationId="{6996D87B-43BC-A09C-1A54-00B31073B273}"/>
          </ac:picMkLst>
        </pc:picChg>
        <pc:picChg chg="add del mod modCrop">
          <ac:chgData name="Sydney Bachrach" userId="612e6fd727a33eb7" providerId="LiveId" clId="{72354BFC-91AF-4695-83B3-8FF4972258F4}" dt="2024-12-11T06:26:22.200" v="3896" actId="478"/>
          <ac:picMkLst>
            <pc:docMk/>
            <pc:sldMk cId="3197300143" sldId="284"/>
            <ac:picMk id="11" creationId="{8BBCD6D9-FCB0-180B-2B64-A8796C5635E0}"/>
          </ac:picMkLst>
        </pc:picChg>
        <pc:picChg chg="add mod">
          <ac:chgData name="Sydney Bachrach" userId="612e6fd727a33eb7" providerId="LiveId" clId="{72354BFC-91AF-4695-83B3-8FF4972258F4}" dt="2024-12-11T06:26:44.392" v="3899" actId="1076"/>
          <ac:picMkLst>
            <pc:docMk/>
            <pc:sldMk cId="3197300143" sldId="284"/>
            <ac:picMk id="13" creationId="{E9D79ADF-BB9A-6283-0E8D-B319B96485F8}"/>
          </ac:picMkLst>
        </pc:picChg>
        <pc:picChg chg="add mod">
          <ac:chgData name="Sydney Bachrach" userId="612e6fd727a33eb7" providerId="LiveId" clId="{72354BFC-91AF-4695-83B3-8FF4972258F4}" dt="2024-12-11T06:26:52.712" v="3900"/>
          <ac:picMkLst>
            <pc:docMk/>
            <pc:sldMk cId="3197300143" sldId="284"/>
            <ac:picMk id="16" creationId="{44555C48-04E6-F965-9AA9-52E245A2BA97}"/>
          </ac:picMkLst>
        </pc:picChg>
      </pc:sldChg>
      <pc:sldChg chg="addSp delSp modSp add mod ord">
        <pc:chgData name="Sydney Bachrach" userId="612e6fd727a33eb7" providerId="LiveId" clId="{72354BFC-91AF-4695-83B3-8FF4972258F4}" dt="2024-12-11T23:00:41.731" v="4135" actId="313"/>
        <pc:sldMkLst>
          <pc:docMk/>
          <pc:sldMk cId="3287012407" sldId="285"/>
        </pc:sldMkLst>
        <pc:spChg chg="mod">
          <ac:chgData name="Sydney Bachrach" userId="612e6fd727a33eb7" providerId="LiveId" clId="{72354BFC-91AF-4695-83B3-8FF4972258F4}" dt="2024-12-11T06:25:38.332" v="3892"/>
          <ac:spMkLst>
            <pc:docMk/>
            <pc:sldMk cId="3287012407" sldId="285"/>
            <ac:spMk id="3" creationId="{740D3A46-9965-486F-00E5-F4D31A627578}"/>
          </ac:spMkLst>
        </pc:spChg>
        <pc:spChg chg="mod">
          <ac:chgData name="Sydney Bachrach" userId="612e6fd727a33eb7" providerId="LiveId" clId="{72354BFC-91AF-4695-83B3-8FF4972258F4}" dt="2024-12-11T23:00:41.731" v="4135" actId="313"/>
          <ac:spMkLst>
            <pc:docMk/>
            <pc:sldMk cId="3287012407" sldId="285"/>
            <ac:spMk id="4" creationId="{CCC1EEBE-F1A5-0D96-513A-B6A83E5EADF5}"/>
          </ac:spMkLst>
        </pc:spChg>
        <pc:spChg chg="add del mod">
          <ac:chgData name="Sydney Bachrach" userId="612e6fd727a33eb7" providerId="LiveId" clId="{72354BFC-91AF-4695-83B3-8FF4972258F4}" dt="2024-12-11T06:27:02.747" v="3902" actId="478"/>
          <ac:spMkLst>
            <pc:docMk/>
            <pc:sldMk cId="3287012407" sldId="285"/>
            <ac:spMk id="5" creationId="{16A96FFD-CA63-CE13-C006-B0108B38E630}"/>
          </ac:spMkLst>
        </pc:spChg>
        <pc:picChg chg="del">
          <ac:chgData name="Sydney Bachrach" userId="612e6fd727a33eb7" providerId="LiveId" clId="{72354BFC-91AF-4695-83B3-8FF4972258F4}" dt="2024-12-11T06:27:01.091" v="3901" actId="478"/>
          <ac:picMkLst>
            <pc:docMk/>
            <pc:sldMk cId="3287012407" sldId="285"/>
            <ac:picMk id="6" creationId="{4C55854E-B52F-7654-BF9B-85150290A887}"/>
          </ac:picMkLst>
        </pc:picChg>
        <pc:picChg chg="add del mod">
          <ac:chgData name="Sydney Bachrach" userId="612e6fd727a33eb7" providerId="LiveId" clId="{72354BFC-91AF-4695-83B3-8FF4972258F4}" dt="2024-12-11T06:31:02.089" v="3931" actId="478"/>
          <ac:picMkLst>
            <pc:docMk/>
            <pc:sldMk cId="3287012407" sldId="285"/>
            <ac:picMk id="9" creationId="{70047F74-450D-DFFE-00B0-93A5403F606F}"/>
          </ac:picMkLst>
        </pc:picChg>
        <pc:picChg chg="add mod">
          <ac:chgData name="Sydney Bachrach" userId="612e6fd727a33eb7" providerId="LiveId" clId="{72354BFC-91AF-4695-83B3-8FF4972258F4}" dt="2024-12-11T06:30:58.228" v="3929"/>
          <ac:picMkLst>
            <pc:docMk/>
            <pc:sldMk cId="3287012407" sldId="285"/>
            <ac:picMk id="10" creationId="{5744F249-6626-F751-5B4D-171F9A9F7C2B}"/>
          </ac:picMkLst>
        </pc:picChg>
      </pc:sldChg>
      <pc:sldChg chg="addSp delSp modSp add mod ord">
        <pc:chgData name="Sydney Bachrach" userId="612e6fd727a33eb7" providerId="LiveId" clId="{72354BFC-91AF-4695-83B3-8FF4972258F4}" dt="2024-12-11T23:01:27.968" v="4242" actId="20577"/>
        <pc:sldMkLst>
          <pc:docMk/>
          <pc:sldMk cId="2393024332" sldId="286"/>
        </pc:sldMkLst>
        <pc:spChg chg="mod">
          <ac:chgData name="Sydney Bachrach" userId="612e6fd727a33eb7" providerId="LiveId" clId="{72354BFC-91AF-4695-83B3-8FF4972258F4}" dt="2024-12-11T06:28:43.327" v="3913" actId="255"/>
          <ac:spMkLst>
            <pc:docMk/>
            <pc:sldMk cId="2393024332" sldId="286"/>
            <ac:spMk id="3" creationId="{73EB722D-490B-68B8-DCDF-AA14CD421868}"/>
          </ac:spMkLst>
        </pc:spChg>
        <pc:spChg chg="mod">
          <ac:chgData name="Sydney Bachrach" userId="612e6fd727a33eb7" providerId="LiveId" clId="{72354BFC-91AF-4695-83B3-8FF4972258F4}" dt="2024-12-11T23:01:27.968" v="4242" actId="20577"/>
          <ac:spMkLst>
            <pc:docMk/>
            <pc:sldMk cId="2393024332" sldId="286"/>
            <ac:spMk id="4" creationId="{A8B41F89-D8A8-B17E-EA7E-B2896FC70C11}"/>
          </ac:spMkLst>
        </pc:spChg>
        <pc:picChg chg="add mod">
          <ac:chgData name="Sydney Bachrach" userId="612e6fd727a33eb7" providerId="LiveId" clId="{72354BFC-91AF-4695-83B3-8FF4972258F4}" dt="2024-12-11T06:29:54.761" v="3918" actId="207"/>
          <ac:picMkLst>
            <pc:docMk/>
            <pc:sldMk cId="2393024332" sldId="286"/>
            <ac:picMk id="5" creationId="{3AC94833-1640-1781-DF6E-85595229CA96}"/>
          </ac:picMkLst>
        </pc:picChg>
        <pc:picChg chg="del">
          <ac:chgData name="Sydney Bachrach" userId="612e6fd727a33eb7" providerId="LiveId" clId="{72354BFC-91AF-4695-83B3-8FF4972258F4}" dt="2024-12-11T06:29:45.502" v="3915" actId="478"/>
          <ac:picMkLst>
            <pc:docMk/>
            <pc:sldMk cId="2393024332" sldId="286"/>
            <ac:picMk id="13" creationId="{8B1A5EB2-5498-7024-1379-1B10411DEFEC}"/>
          </ac:picMkLst>
        </pc:picChg>
      </pc:sldChg>
      <pc:sldChg chg="addSp delSp modSp add mod ord">
        <pc:chgData name="Sydney Bachrach" userId="612e6fd727a33eb7" providerId="LiveId" clId="{72354BFC-91AF-4695-83B3-8FF4972258F4}" dt="2024-12-11T23:02:01.125" v="4311" actId="20577"/>
        <pc:sldMkLst>
          <pc:docMk/>
          <pc:sldMk cId="1601921645" sldId="287"/>
        </pc:sldMkLst>
        <pc:spChg chg="mod">
          <ac:chgData name="Sydney Bachrach" userId="612e6fd727a33eb7" providerId="LiveId" clId="{72354BFC-91AF-4695-83B3-8FF4972258F4}" dt="2024-12-11T06:30:17.803" v="3922"/>
          <ac:spMkLst>
            <pc:docMk/>
            <pc:sldMk cId="1601921645" sldId="287"/>
            <ac:spMk id="3" creationId="{AEFAEB34-4F7A-592D-FD25-3AD550697F02}"/>
          </ac:spMkLst>
        </pc:spChg>
        <pc:spChg chg="mod">
          <ac:chgData name="Sydney Bachrach" userId="612e6fd727a33eb7" providerId="LiveId" clId="{72354BFC-91AF-4695-83B3-8FF4972258F4}" dt="2024-12-11T23:02:01.125" v="4311" actId="20577"/>
          <ac:spMkLst>
            <pc:docMk/>
            <pc:sldMk cId="1601921645" sldId="287"/>
            <ac:spMk id="4" creationId="{F4FE430A-3E54-CACC-3BC3-0476CD38DA11}"/>
          </ac:spMkLst>
        </pc:spChg>
        <pc:picChg chg="add del mod">
          <ac:chgData name="Sydney Bachrach" userId="612e6fd727a33eb7" providerId="LiveId" clId="{72354BFC-91AF-4695-83B3-8FF4972258F4}" dt="2024-12-11T06:31:04.340" v="3932" actId="478"/>
          <ac:picMkLst>
            <pc:docMk/>
            <pc:sldMk cId="1601921645" sldId="287"/>
            <ac:picMk id="5" creationId="{57F70956-A817-FC73-363C-D34FDAB54C2E}"/>
          </ac:picMkLst>
        </pc:picChg>
        <pc:picChg chg="add mod">
          <ac:chgData name="Sydney Bachrach" userId="612e6fd727a33eb7" providerId="LiveId" clId="{72354BFC-91AF-4695-83B3-8FF4972258F4}" dt="2024-12-11T06:31:06.737" v="3934" actId="1076"/>
          <ac:picMkLst>
            <pc:docMk/>
            <pc:sldMk cId="1601921645" sldId="287"/>
            <ac:picMk id="6" creationId="{5DCEE762-45C8-6D9F-2687-F477A8A1C7D7}"/>
          </ac:picMkLst>
        </pc:picChg>
        <pc:picChg chg="del">
          <ac:chgData name="Sydney Bachrach" userId="612e6fd727a33eb7" providerId="LiveId" clId="{72354BFC-91AF-4695-83B3-8FF4972258F4}" dt="2024-12-11T06:30:20.270" v="3923" actId="478"/>
          <ac:picMkLst>
            <pc:docMk/>
            <pc:sldMk cId="1601921645" sldId="287"/>
            <ac:picMk id="9" creationId="{F6691021-3916-9BA9-3DC1-CE438EBE7945}"/>
          </ac:picMkLst>
        </pc:picChg>
      </pc:sldChg>
      <pc:sldMasterChg chg="delSldLayout">
        <pc:chgData name="Sydney Bachrach" userId="612e6fd727a33eb7" providerId="LiveId" clId="{72354BFC-91AF-4695-83B3-8FF4972258F4}" dt="2024-12-08T09:49:53.131" v="2113" actId="47"/>
        <pc:sldMasterMkLst>
          <pc:docMk/>
          <pc:sldMasterMk cId="0" sldId="2147483664"/>
        </pc:sldMasterMkLst>
        <pc:sldLayoutChg chg="del">
          <pc:chgData name="Sydney Bachrach" userId="612e6fd727a33eb7" providerId="LiveId" clId="{72354BFC-91AF-4695-83B3-8FF4972258F4}" dt="2024-12-08T07:40:12.543" v="1034" actId="47"/>
          <pc:sldLayoutMkLst>
            <pc:docMk/>
            <pc:sldMasterMk cId="0" sldId="2147483664"/>
            <pc:sldLayoutMk cId="0" sldId="2147483652"/>
          </pc:sldLayoutMkLst>
        </pc:sldLayoutChg>
        <pc:sldLayoutChg chg="del">
          <pc:chgData name="Sydney Bachrach" userId="612e6fd727a33eb7" providerId="LiveId" clId="{72354BFC-91AF-4695-83B3-8FF4972258F4}" dt="2024-12-07T23:52:36.719" v="840" actId="47"/>
          <pc:sldLayoutMkLst>
            <pc:docMk/>
            <pc:sldMasterMk cId="0" sldId="2147483664"/>
            <pc:sldLayoutMk cId="0" sldId="2147483661"/>
          </pc:sldLayoutMkLst>
        </pc:sldLayoutChg>
        <pc:sldLayoutChg chg="del">
          <pc:chgData name="Sydney Bachrach" userId="612e6fd727a33eb7" providerId="LiveId" clId="{72354BFC-91AF-4695-83B3-8FF4972258F4}" dt="2024-12-08T09:49:53.131" v="2113" actId="47"/>
          <pc:sldLayoutMkLst>
            <pc:docMk/>
            <pc:sldMasterMk cId="0" sldId="2147483664"/>
            <pc:sldLayoutMk cId="0" sldId="2147483662"/>
          </pc:sldLayoutMkLst>
        </pc:sldLayoutChg>
      </pc:sldMasterChg>
    </pc:docChg>
  </pc:docChgLst>
  <pc:docChgLst>
    <pc:chgData name="Leo Waite" userId="13b579b6d2b66922" providerId="LiveId" clId="{9DCA9D24-CC85-41FC-9BFD-F9C6817270BA}"/>
    <pc:docChg chg="undo custSel modSld">
      <pc:chgData name="Leo Waite" userId="13b579b6d2b66922" providerId="LiveId" clId="{9DCA9D24-CC85-41FC-9BFD-F9C6817270BA}" dt="2024-12-08T00:09:07.727" v="256"/>
      <pc:docMkLst>
        <pc:docMk/>
      </pc:docMkLst>
      <pc:sldChg chg="modSp mod">
        <pc:chgData name="Leo Waite" userId="13b579b6d2b66922" providerId="LiveId" clId="{9DCA9D24-CC85-41FC-9BFD-F9C6817270BA}" dt="2024-12-07T22:26:50.074" v="64" actId="404"/>
        <pc:sldMkLst>
          <pc:docMk/>
          <pc:sldMk cId="0" sldId="261"/>
        </pc:sldMkLst>
        <pc:spChg chg="mod">
          <ac:chgData name="Leo Waite" userId="13b579b6d2b66922" providerId="LiveId" clId="{9DCA9D24-CC85-41FC-9BFD-F9C6817270BA}" dt="2024-12-07T22:24:35.091" v="49" actId="1076"/>
          <ac:spMkLst>
            <pc:docMk/>
            <pc:sldMk cId="0" sldId="261"/>
            <ac:spMk id="2" creationId="{7E227650-D135-42EF-326A-A6558D20BE78}"/>
          </ac:spMkLst>
        </pc:spChg>
        <pc:graphicFrameChg chg="mod modGraphic">
          <ac:chgData name="Leo Waite" userId="13b579b6d2b66922" providerId="LiveId" clId="{9DCA9D24-CC85-41FC-9BFD-F9C6817270BA}" dt="2024-12-07T22:26:50.074" v="64" actId="404"/>
          <ac:graphicFrameMkLst>
            <pc:docMk/>
            <pc:sldMk cId="0" sldId="261"/>
            <ac:graphicFrameMk id="3" creationId="{E92A75D7-604C-0E4D-A581-8D429BF51BCC}"/>
          </ac:graphicFrameMkLst>
        </pc:graphicFrameChg>
      </pc:sldChg>
      <pc:sldChg chg="modSp mod">
        <pc:chgData name="Leo Waite" userId="13b579b6d2b66922" providerId="LiveId" clId="{9DCA9D24-CC85-41FC-9BFD-F9C6817270BA}" dt="2024-12-07T23:53:17.283" v="207" actId="2711"/>
        <pc:sldMkLst>
          <pc:docMk/>
          <pc:sldMk cId="0" sldId="266"/>
        </pc:sldMkLst>
        <pc:spChg chg="mod">
          <ac:chgData name="Leo Waite" userId="13b579b6d2b66922" providerId="LiveId" clId="{9DCA9D24-CC85-41FC-9BFD-F9C6817270BA}" dt="2024-12-07T23:53:17.283" v="207" actId="2711"/>
          <ac:spMkLst>
            <pc:docMk/>
            <pc:sldMk cId="0" sldId="266"/>
            <ac:spMk id="355" creationId="{00000000-0000-0000-0000-000000000000}"/>
          </ac:spMkLst>
        </pc:spChg>
      </pc:sldChg>
      <pc:sldChg chg="addSp modSp mod modNotesTx">
        <pc:chgData name="Leo Waite" userId="13b579b6d2b66922" providerId="LiveId" clId="{9DCA9D24-CC85-41FC-9BFD-F9C6817270BA}" dt="2024-12-08T00:09:07.727" v="256"/>
        <pc:sldMkLst>
          <pc:docMk/>
          <pc:sldMk cId="0" sldId="267"/>
        </pc:sldMkLst>
        <pc:spChg chg="add mod">
          <ac:chgData name="Leo Waite" userId="13b579b6d2b66922" providerId="LiveId" clId="{9DCA9D24-CC85-41FC-9BFD-F9C6817270BA}" dt="2024-12-07T23:55:09.552" v="255" actId="20577"/>
          <ac:spMkLst>
            <pc:docMk/>
            <pc:sldMk cId="0" sldId="267"/>
            <ac:spMk id="2" creationId="{65C9FC8F-3737-C7FE-D448-600047999D25}"/>
          </ac:spMkLst>
        </pc:spChg>
        <pc:spChg chg="add mod">
          <ac:chgData name="Leo Waite" userId="13b579b6d2b66922" providerId="LiveId" clId="{9DCA9D24-CC85-41FC-9BFD-F9C6817270BA}" dt="2024-12-07T23:55:00.155" v="252" actId="1076"/>
          <ac:spMkLst>
            <pc:docMk/>
            <pc:sldMk cId="0" sldId="267"/>
            <ac:spMk id="3" creationId="{0EE6D4DC-6886-4507-5CC1-9BB8927F83D3}"/>
          </ac:spMkLst>
        </pc:spChg>
      </pc:sldChg>
      <pc:sldChg chg="modSp mod modNotesTx">
        <pc:chgData name="Leo Waite" userId="13b579b6d2b66922" providerId="LiveId" clId="{9DCA9D24-CC85-41FC-9BFD-F9C6817270BA}" dt="2024-12-07T23:36:32.504" v="204" actId="20577"/>
        <pc:sldMkLst>
          <pc:docMk/>
          <pc:sldMk cId="1573425024" sldId="277"/>
        </pc:sldMkLst>
        <pc:spChg chg="mod">
          <ac:chgData name="Leo Waite" userId="13b579b6d2b66922" providerId="LiveId" clId="{9DCA9D24-CC85-41FC-9BFD-F9C6817270BA}" dt="2024-12-07T23:36:32.504" v="204" actId="20577"/>
          <ac:spMkLst>
            <pc:docMk/>
            <pc:sldMk cId="1573425024" sldId="277"/>
            <ac:spMk id="2" creationId="{AD0ED6E6-D502-6AA1-A590-F0AC6E81236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6573A9-AF8D-4A34-82C9-E780F5ADA86A}"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D6F94FCD-96ED-4D16-B589-001495F4184C}">
      <dgm:prSet phldrT="[Text]"/>
      <dgm:spPr/>
      <dgm:t>
        <a:bodyPr/>
        <a:lstStyle/>
        <a:p>
          <a:r>
            <a:rPr lang="en-US"/>
            <a:t>Campus Wide</a:t>
          </a:r>
        </a:p>
      </dgm:t>
    </dgm:pt>
    <dgm:pt modelId="{2DBD3A7C-DC26-4857-A585-C78F9304F3E2}" type="parTrans" cxnId="{272206A9-998B-4F07-9710-F8EEA8E1A379}">
      <dgm:prSet/>
      <dgm:spPr/>
      <dgm:t>
        <a:bodyPr/>
        <a:lstStyle/>
        <a:p>
          <a:endParaRPr lang="en-US"/>
        </a:p>
      </dgm:t>
    </dgm:pt>
    <dgm:pt modelId="{934BB093-E94C-4D1E-B948-D018D223CBCB}" type="sibTrans" cxnId="{272206A9-998B-4F07-9710-F8EEA8E1A379}">
      <dgm:prSet/>
      <dgm:spPr/>
      <dgm:t>
        <a:bodyPr/>
        <a:lstStyle/>
        <a:p>
          <a:endParaRPr lang="en-US"/>
        </a:p>
      </dgm:t>
    </dgm:pt>
    <dgm:pt modelId="{58DD97D5-5201-4E72-9CB2-35EC151677FE}">
      <dgm:prSet phldrT="[Text]"/>
      <dgm:spPr/>
      <dgm:t>
        <a:bodyPr/>
        <a:lstStyle/>
        <a:p>
          <a:r>
            <a:rPr lang="en-US">
              <a:solidFill>
                <a:srgbClr val="00225E"/>
              </a:solidFill>
            </a:rPr>
            <a:t>Devotionals</a:t>
          </a:r>
        </a:p>
      </dgm:t>
    </dgm:pt>
    <dgm:pt modelId="{CF07E523-2ACC-4693-B6C3-2DEA646A39FF}" type="parTrans" cxnId="{0B1BBF97-EA19-4831-8B37-DDACDEE5389D}">
      <dgm:prSet/>
      <dgm:spPr/>
      <dgm:t>
        <a:bodyPr/>
        <a:lstStyle/>
        <a:p>
          <a:endParaRPr lang="en-US"/>
        </a:p>
      </dgm:t>
    </dgm:pt>
    <dgm:pt modelId="{BD37F6C8-4B1F-4265-B3D0-48F8323F954C}" type="sibTrans" cxnId="{0B1BBF97-EA19-4831-8B37-DDACDEE5389D}">
      <dgm:prSet/>
      <dgm:spPr/>
      <dgm:t>
        <a:bodyPr/>
        <a:lstStyle/>
        <a:p>
          <a:endParaRPr lang="en-US"/>
        </a:p>
      </dgm:t>
    </dgm:pt>
    <dgm:pt modelId="{72E44ECE-4D1D-4732-AB4E-143D72AC5385}">
      <dgm:prSet phldrT="[Text]"/>
      <dgm:spPr/>
      <dgm:t>
        <a:bodyPr/>
        <a:lstStyle/>
        <a:p>
          <a:r>
            <a:rPr lang="en-US"/>
            <a:t>Classes</a:t>
          </a:r>
        </a:p>
      </dgm:t>
    </dgm:pt>
    <dgm:pt modelId="{3CBDC88E-3F13-433B-A9DF-9978645DF6D6}" type="parTrans" cxnId="{4A75A4A4-5630-4E94-8B25-8083BC445038}">
      <dgm:prSet/>
      <dgm:spPr/>
      <dgm:t>
        <a:bodyPr/>
        <a:lstStyle/>
        <a:p>
          <a:endParaRPr lang="en-US"/>
        </a:p>
      </dgm:t>
    </dgm:pt>
    <dgm:pt modelId="{A1FD60B5-C8E0-42E4-B3C9-0821070F2A37}" type="sibTrans" cxnId="{4A75A4A4-5630-4E94-8B25-8083BC445038}">
      <dgm:prSet/>
      <dgm:spPr/>
      <dgm:t>
        <a:bodyPr/>
        <a:lstStyle/>
        <a:p>
          <a:endParaRPr lang="en-US"/>
        </a:p>
      </dgm:t>
    </dgm:pt>
    <dgm:pt modelId="{4B55A021-F81A-4D4D-8A27-06E356969793}">
      <dgm:prSet phldrT="[Text]"/>
      <dgm:spPr/>
      <dgm:t>
        <a:bodyPr/>
        <a:lstStyle/>
        <a:p>
          <a:r>
            <a:rPr lang="en-US">
              <a:solidFill>
                <a:srgbClr val="00225E"/>
              </a:solidFill>
            </a:rPr>
            <a:t>Teacher Stories</a:t>
          </a:r>
        </a:p>
      </dgm:t>
    </dgm:pt>
    <dgm:pt modelId="{378A4D1B-50CE-40CA-9C78-2D109A5EA317}" type="parTrans" cxnId="{3E9F8239-150B-4C3D-AB71-675065A1681E}">
      <dgm:prSet/>
      <dgm:spPr/>
      <dgm:t>
        <a:bodyPr/>
        <a:lstStyle/>
        <a:p>
          <a:endParaRPr lang="en-US"/>
        </a:p>
      </dgm:t>
    </dgm:pt>
    <dgm:pt modelId="{884C9D88-3EAB-4AB2-8DE2-6D1B9BCCFE80}" type="sibTrans" cxnId="{3E9F8239-150B-4C3D-AB71-675065A1681E}">
      <dgm:prSet/>
      <dgm:spPr/>
      <dgm:t>
        <a:bodyPr/>
        <a:lstStyle/>
        <a:p>
          <a:endParaRPr lang="en-US"/>
        </a:p>
      </dgm:t>
    </dgm:pt>
    <dgm:pt modelId="{6338A9B9-C01C-4147-A8E8-5C53E270A0D9}">
      <dgm:prSet phldrT="[Text]"/>
      <dgm:spPr/>
      <dgm:t>
        <a:bodyPr/>
        <a:lstStyle/>
        <a:p>
          <a:r>
            <a:rPr lang="en-US"/>
            <a:t>Individuals</a:t>
          </a:r>
        </a:p>
      </dgm:t>
    </dgm:pt>
    <dgm:pt modelId="{70032D02-DB43-4F56-A672-78907F9273E6}" type="parTrans" cxnId="{712DDF3C-5554-4B3F-B5D5-147BBD30DDFA}">
      <dgm:prSet/>
      <dgm:spPr/>
      <dgm:t>
        <a:bodyPr/>
        <a:lstStyle/>
        <a:p>
          <a:endParaRPr lang="en-US"/>
        </a:p>
      </dgm:t>
    </dgm:pt>
    <dgm:pt modelId="{FCDA542E-CC95-441E-8EEC-7CF9073D4551}" type="sibTrans" cxnId="{712DDF3C-5554-4B3F-B5D5-147BBD30DDFA}">
      <dgm:prSet/>
      <dgm:spPr/>
      <dgm:t>
        <a:bodyPr/>
        <a:lstStyle/>
        <a:p>
          <a:endParaRPr lang="en-US"/>
        </a:p>
      </dgm:t>
    </dgm:pt>
    <dgm:pt modelId="{5EDF8B03-3F6F-4C80-8A99-B343EEB35A4C}">
      <dgm:prSet phldrT="[Text]"/>
      <dgm:spPr/>
      <dgm:t>
        <a:bodyPr/>
        <a:lstStyle/>
        <a:p>
          <a:r>
            <a:rPr lang="en-US">
              <a:solidFill>
                <a:srgbClr val="00225E"/>
              </a:solidFill>
            </a:rPr>
            <a:t>Art Competition </a:t>
          </a:r>
        </a:p>
      </dgm:t>
    </dgm:pt>
    <dgm:pt modelId="{CABFCDCE-8734-4313-9E32-0B3D9681C7E8}" type="parTrans" cxnId="{DC9C8DBA-5B5B-41F3-A9AD-B2D7781ECC64}">
      <dgm:prSet/>
      <dgm:spPr/>
      <dgm:t>
        <a:bodyPr/>
        <a:lstStyle/>
        <a:p>
          <a:endParaRPr lang="en-US"/>
        </a:p>
      </dgm:t>
    </dgm:pt>
    <dgm:pt modelId="{E5166788-9133-4780-9B0B-14C2B736C09A}" type="sibTrans" cxnId="{DC9C8DBA-5B5B-41F3-A9AD-B2D7781ECC64}">
      <dgm:prSet/>
      <dgm:spPr/>
      <dgm:t>
        <a:bodyPr/>
        <a:lstStyle/>
        <a:p>
          <a:endParaRPr lang="en-US"/>
        </a:p>
      </dgm:t>
    </dgm:pt>
    <dgm:pt modelId="{BE937254-FBB9-47A4-B93A-C41DA5A3EDCC}">
      <dgm:prSet phldrT="[Text]"/>
      <dgm:spPr/>
      <dgm:t>
        <a:bodyPr/>
        <a:lstStyle/>
        <a:p>
          <a:r>
            <a:rPr lang="en-US">
              <a:solidFill>
                <a:srgbClr val="00225E"/>
              </a:solidFill>
            </a:rPr>
            <a:t>Free Food</a:t>
          </a:r>
        </a:p>
      </dgm:t>
    </dgm:pt>
    <dgm:pt modelId="{9BB23CB7-0F2B-45AD-AEFF-ECD98A8EA0EA}" type="parTrans" cxnId="{08EB98F7-A633-4063-8775-7839A5BB307D}">
      <dgm:prSet/>
      <dgm:spPr/>
      <dgm:t>
        <a:bodyPr/>
        <a:lstStyle/>
        <a:p>
          <a:endParaRPr lang="en-US"/>
        </a:p>
      </dgm:t>
    </dgm:pt>
    <dgm:pt modelId="{A119C393-0FC2-4551-922F-F314EF65CC3A}" type="sibTrans" cxnId="{08EB98F7-A633-4063-8775-7839A5BB307D}">
      <dgm:prSet/>
      <dgm:spPr/>
      <dgm:t>
        <a:bodyPr/>
        <a:lstStyle/>
        <a:p>
          <a:endParaRPr lang="en-US"/>
        </a:p>
      </dgm:t>
    </dgm:pt>
    <dgm:pt modelId="{669D5E74-4384-430B-9251-97C1EE7A6A74}">
      <dgm:prSet phldrT="[Text]"/>
      <dgm:spPr/>
      <dgm:t>
        <a:bodyPr/>
        <a:lstStyle/>
        <a:p>
          <a:r>
            <a:rPr lang="en-US">
              <a:solidFill>
                <a:srgbClr val="00225E"/>
              </a:solidFill>
            </a:rPr>
            <a:t>Handouts</a:t>
          </a:r>
        </a:p>
      </dgm:t>
    </dgm:pt>
    <dgm:pt modelId="{22CAFE2E-9F02-4D6C-B0CF-958571E66F83}" type="parTrans" cxnId="{3DDDA0F3-8E9D-4C79-B88B-C16793A7D84D}">
      <dgm:prSet/>
      <dgm:spPr/>
      <dgm:t>
        <a:bodyPr/>
        <a:lstStyle/>
        <a:p>
          <a:endParaRPr lang="en-US"/>
        </a:p>
      </dgm:t>
    </dgm:pt>
    <dgm:pt modelId="{231CC033-DEFD-4DD6-B83E-BA4B261071EF}" type="sibTrans" cxnId="{3DDDA0F3-8E9D-4C79-B88B-C16793A7D84D}">
      <dgm:prSet/>
      <dgm:spPr/>
      <dgm:t>
        <a:bodyPr/>
        <a:lstStyle/>
        <a:p>
          <a:endParaRPr lang="en-US"/>
        </a:p>
      </dgm:t>
    </dgm:pt>
    <dgm:pt modelId="{893E54F4-D1C1-4C18-8AA0-2F2C77A8BC09}">
      <dgm:prSet phldrT="[Text]"/>
      <dgm:spPr/>
      <dgm:t>
        <a:bodyPr/>
        <a:lstStyle/>
        <a:p>
          <a:r>
            <a:rPr lang="en-US">
              <a:solidFill>
                <a:srgbClr val="00225E"/>
              </a:solidFill>
            </a:rPr>
            <a:t>Well-being Checks </a:t>
          </a:r>
        </a:p>
      </dgm:t>
    </dgm:pt>
    <dgm:pt modelId="{29EBD9A3-7162-418D-94CB-4DCF0F0B7CAE}" type="parTrans" cxnId="{9162AD9B-FF26-42BA-BB71-094C96F7750D}">
      <dgm:prSet/>
      <dgm:spPr/>
      <dgm:t>
        <a:bodyPr/>
        <a:lstStyle/>
        <a:p>
          <a:endParaRPr lang="en-US"/>
        </a:p>
      </dgm:t>
    </dgm:pt>
    <dgm:pt modelId="{F3056F03-A34D-4E1E-AABA-228C9472A310}" type="sibTrans" cxnId="{9162AD9B-FF26-42BA-BB71-094C96F7750D}">
      <dgm:prSet/>
      <dgm:spPr/>
      <dgm:t>
        <a:bodyPr/>
        <a:lstStyle/>
        <a:p>
          <a:endParaRPr lang="en-US"/>
        </a:p>
      </dgm:t>
    </dgm:pt>
    <dgm:pt modelId="{6279B8EF-D925-4193-B260-86231439CE78}">
      <dgm:prSet phldrT="[Text]"/>
      <dgm:spPr/>
      <dgm:t>
        <a:bodyPr/>
        <a:lstStyle/>
        <a:p>
          <a:r>
            <a:rPr lang="en-US">
              <a:solidFill>
                <a:srgbClr val="00225E"/>
              </a:solidFill>
            </a:rPr>
            <a:t>Surveys</a:t>
          </a:r>
        </a:p>
      </dgm:t>
    </dgm:pt>
    <dgm:pt modelId="{04A41CDF-5DF3-4717-AA41-7D16C8BCF376}" type="parTrans" cxnId="{C9D971A2-F378-46C1-8D15-74F83D4B2C9A}">
      <dgm:prSet/>
      <dgm:spPr/>
      <dgm:t>
        <a:bodyPr/>
        <a:lstStyle/>
        <a:p>
          <a:endParaRPr lang="en-US"/>
        </a:p>
      </dgm:t>
    </dgm:pt>
    <dgm:pt modelId="{C6C09FB9-F58A-4D13-8E47-57F47D7782CE}" type="sibTrans" cxnId="{C9D971A2-F378-46C1-8D15-74F83D4B2C9A}">
      <dgm:prSet/>
      <dgm:spPr/>
      <dgm:t>
        <a:bodyPr/>
        <a:lstStyle/>
        <a:p>
          <a:endParaRPr lang="en-US"/>
        </a:p>
      </dgm:t>
    </dgm:pt>
    <dgm:pt modelId="{CE3BB78A-EB82-4FC2-A54C-F677E97C2FE5}" type="pres">
      <dgm:prSet presAssocID="{A16573A9-AF8D-4A34-82C9-E780F5ADA86A}" presName="linearFlow" presStyleCnt="0">
        <dgm:presLayoutVars>
          <dgm:dir/>
          <dgm:animLvl val="lvl"/>
          <dgm:resizeHandles val="exact"/>
        </dgm:presLayoutVars>
      </dgm:prSet>
      <dgm:spPr/>
    </dgm:pt>
    <dgm:pt modelId="{ECB44CD6-8C24-432F-A1C5-CC5B11FE64F8}" type="pres">
      <dgm:prSet presAssocID="{D6F94FCD-96ED-4D16-B589-001495F4184C}" presName="composite" presStyleCnt="0"/>
      <dgm:spPr/>
    </dgm:pt>
    <dgm:pt modelId="{39A39F7B-897F-4BA2-BAAB-140919B24951}" type="pres">
      <dgm:prSet presAssocID="{D6F94FCD-96ED-4D16-B589-001495F4184C}" presName="parTx" presStyleLbl="node1" presStyleIdx="0" presStyleCnt="3">
        <dgm:presLayoutVars>
          <dgm:chMax val="0"/>
          <dgm:chPref val="0"/>
          <dgm:bulletEnabled val="1"/>
        </dgm:presLayoutVars>
      </dgm:prSet>
      <dgm:spPr/>
    </dgm:pt>
    <dgm:pt modelId="{1870DD2F-8C04-4868-A8AB-A7873E7AAA5D}" type="pres">
      <dgm:prSet presAssocID="{D6F94FCD-96ED-4D16-B589-001495F4184C}" presName="parSh" presStyleLbl="node1" presStyleIdx="0" presStyleCnt="3"/>
      <dgm:spPr/>
    </dgm:pt>
    <dgm:pt modelId="{AA10C944-A501-439E-A586-6D4367EAFAF3}" type="pres">
      <dgm:prSet presAssocID="{D6F94FCD-96ED-4D16-B589-001495F4184C}" presName="desTx" presStyleLbl="fgAcc1" presStyleIdx="0" presStyleCnt="3">
        <dgm:presLayoutVars>
          <dgm:bulletEnabled val="1"/>
        </dgm:presLayoutVars>
      </dgm:prSet>
      <dgm:spPr/>
    </dgm:pt>
    <dgm:pt modelId="{5BA47F39-5149-4877-9126-7DF54C716A6E}" type="pres">
      <dgm:prSet presAssocID="{934BB093-E94C-4D1E-B948-D018D223CBCB}" presName="sibTrans" presStyleLbl="sibTrans2D1" presStyleIdx="0" presStyleCnt="2"/>
      <dgm:spPr/>
    </dgm:pt>
    <dgm:pt modelId="{1841ED01-FC38-4E20-BBA2-964FB2F5BE30}" type="pres">
      <dgm:prSet presAssocID="{934BB093-E94C-4D1E-B948-D018D223CBCB}" presName="connTx" presStyleLbl="sibTrans2D1" presStyleIdx="0" presStyleCnt="2"/>
      <dgm:spPr/>
    </dgm:pt>
    <dgm:pt modelId="{8CEC0F66-E11E-47CA-B982-A54B26ABC1DD}" type="pres">
      <dgm:prSet presAssocID="{72E44ECE-4D1D-4732-AB4E-143D72AC5385}" presName="composite" presStyleCnt="0"/>
      <dgm:spPr/>
    </dgm:pt>
    <dgm:pt modelId="{2CC48701-FB03-46BB-9BF0-ABA382F9CCB0}" type="pres">
      <dgm:prSet presAssocID="{72E44ECE-4D1D-4732-AB4E-143D72AC5385}" presName="parTx" presStyleLbl="node1" presStyleIdx="0" presStyleCnt="3">
        <dgm:presLayoutVars>
          <dgm:chMax val="0"/>
          <dgm:chPref val="0"/>
          <dgm:bulletEnabled val="1"/>
        </dgm:presLayoutVars>
      </dgm:prSet>
      <dgm:spPr/>
    </dgm:pt>
    <dgm:pt modelId="{899071AC-1452-4D28-A6D5-6A6571819CEF}" type="pres">
      <dgm:prSet presAssocID="{72E44ECE-4D1D-4732-AB4E-143D72AC5385}" presName="parSh" presStyleLbl="node1" presStyleIdx="1" presStyleCnt="3"/>
      <dgm:spPr/>
    </dgm:pt>
    <dgm:pt modelId="{CAB04147-BA40-482E-8600-D674BDE5264A}" type="pres">
      <dgm:prSet presAssocID="{72E44ECE-4D1D-4732-AB4E-143D72AC5385}" presName="desTx" presStyleLbl="fgAcc1" presStyleIdx="1" presStyleCnt="3">
        <dgm:presLayoutVars>
          <dgm:bulletEnabled val="1"/>
        </dgm:presLayoutVars>
      </dgm:prSet>
      <dgm:spPr/>
    </dgm:pt>
    <dgm:pt modelId="{A6A72BF8-7160-4A8B-99F4-604474587ED9}" type="pres">
      <dgm:prSet presAssocID="{A1FD60B5-C8E0-42E4-B3C9-0821070F2A37}" presName="sibTrans" presStyleLbl="sibTrans2D1" presStyleIdx="1" presStyleCnt="2"/>
      <dgm:spPr/>
    </dgm:pt>
    <dgm:pt modelId="{2A39C56D-431A-4FB5-AF7E-E630BEA76AE0}" type="pres">
      <dgm:prSet presAssocID="{A1FD60B5-C8E0-42E4-B3C9-0821070F2A37}" presName="connTx" presStyleLbl="sibTrans2D1" presStyleIdx="1" presStyleCnt="2"/>
      <dgm:spPr/>
    </dgm:pt>
    <dgm:pt modelId="{6761CA08-B224-4B71-AC4E-2703F2D84392}" type="pres">
      <dgm:prSet presAssocID="{6338A9B9-C01C-4147-A8E8-5C53E270A0D9}" presName="composite" presStyleCnt="0"/>
      <dgm:spPr/>
    </dgm:pt>
    <dgm:pt modelId="{D262CF9F-1A61-4DED-ACBD-970015CA5DC1}" type="pres">
      <dgm:prSet presAssocID="{6338A9B9-C01C-4147-A8E8-5C53E270A0D9}" presName="parTx" presStyleLbl="node1" presStyleIdx="1" presStyleCnt="3">
        <dgm:presLayoutVars>
          <dgm:chMax val="0"/>
          <dgm:chPref val="0"/>
          <dgm:bulletEnabled val="1"/>
        </dgm:presLayoutVars>
      </dgm:prSet>
      <dgm:spPr/>
    </dgm:pt>
    <dgm:pt modelId="{2D530DF7-D43F-4305-90CC-B84AAF5DD458}" type="pres">
      <dgm:prSet presAssocID="{6338A9B9-C01C-4147-A8E8-5C53E270A0D9}" presName="parSh" presStyleLbl="node1" presStyleIdx="2" presStyleCnt="3"/>
      <dgm:spPr/>
    </dgm:pt>
    <dgm:pt modelId="{4833BE7B-6661-471D-9A8C-8C366360DB19}" type="pres">
      <dgm:prSet presAssocID="{6338A9B9-C01C-4147-A8E8-5C53E270A0D9}" presName="desTx" presStyleLbl="fgAcc1" presStyleIdx="2" presStyleCnt="3">
        <dgm:presLayoutVars>
          <dgm:bulletEnabled val="1"/>
        </dgm:presLayoutVars>
      </dgm:prSet>
      <dgm:spPr/>
    </dgm:pt>
  </dgm:ptLst>
  <dgm:cxnLst>
    <dgm:cxn modelId="{AB4E3F03-1D0D-4318-86C5-33605B1D4249}" type="presOf" srcId="{BE937254-FBB9-47A4-B93A-C41DA5A3EDCC}" destId="{AA10C944-A501-439E-A586-6D4367EAFAF3}" srcOrd="0" destOrd="1" presId="urn:microsoft.com/office/officeart/2005/8/layout/process3"/>
    <dgm:cxn modelId="{A7575303-B8F1-4C5B-9767-871BA9D4F18A}" type="presOf" srcId="{6338A9B9-C01C-4147-A8E8-5C53E270A0D9}" destId="{2D530DF7-D43F-4305-90CC-B84AAF5DD458}" srcOrd="1" destOrd="0" presId="urn:microsoft.com/office/officeart/2005/8/layout/process3"/>
    <dgm:cxn modelId="{E479EA07-2E57-4AE7-9182-D72FEF137DB1}" type="presOf" srcId="{893E54F4-D1C1-4C18-8AA0-2F2C77A8BC09}" destId="{CAB04147-BA40-482E-8600-D674BDE5264A}" srcOrd="0" destOrd="1" presId="urn:microsoft.com/office/officeart/2005/8/layout/process3"/>
    <dgm:cxn modelId="{FEB3CB0D-EB1B-4457-937E-73D12BA10B7D}" type="presOf" srcId="{72E44ECE-4D1D-4732-AB4E-143D72AC5385}" destId="{899071AC-1452-4D28-A6D5-6A6571819CEF}" srcOrd="1" destOrd="0" presId="urn:microsoft.com/office/officeart/2005/8/layout/process3"/>
    <dgm:cxn modelId="{FDA66E0F-DABF-48CA-B2FD-F1BF3D538C82}" type="presOf" srcId="{A1FD60B5-C8E0-42E4-B3C9-0821070F2A37}" destId="{A6A72BF8-7160-4A8B-99F4-604474587ED9}" srcOrd="0" destOrd="0" presId="urn:microsoft.com/office/officeart/2005/8/layout/process3"/>
    <dgm:cxn modelId="{3E9F8239-150B-4C3D-AB71-675065A1681E}" srcId="{72E44ECE-4D1D-4732-AB4E-143D72AC5385}" destId="{4B55A021-F81A-4D4D-8A27-06E356969793}" srcOrd="0" destOrd="0" parTransId="{378A4D1B-50CE-40CA-9C78-2D109A5EA317}" sibTransId="{884C9D88-3EAB-4AB2-8DE2-6D1B9BCCFE80}"/>
    <dgm:cxn modelId="{0290EF3B-284D-4D1F-A401-688A3FDEDA0A}" type="presOf" srcId="{58DD97D5-5201-4E72-9CB2-35EC151677FE}" destId="{AA10C944-A501-439E-A586-6D4367EAFAF3}" srcOrd="0" destOrd="0" presId="urn:microsoft.com/office/officeart/2005/8/layout/process3"/>
    <dgm:cxn modelId="{712DDF3C-5554-4B3F-B5D5-147BBD30DDFA}" srcId="{A16573A9-AF8D-4A34-82C9-E780F5ADA86A}" destId="{6338A9B9-C01C-4147-A8E8-5C53E270A0D9}" srcOrd="2" destOrd="0" parTransId="{70032D02-DB43-4F56-A672-78907F9273E6}" sibTransId="{FCDA542E-CC95-441E-8EEC-7CF9073D4551}"/>
    <dgm:cxn modelId="{60A5BB67-425D-4B8F-9527-A77774004383}" type="presOf" srcId="{A16573A9-AF8D-4A34-82C9-E780F5ADA86A}" destId="{CE3BB78A-EB82-4FC2-A54C-F677E97C2FE5}" srcOrd="0" destOrd="0" presId="urn:microsoft.com/office/officeart/2005/8/layout/process3"/>
    <dgm:cxn modelId="{EDBA307C-7F08-4F4B-B311-6196598F72B3}" type="presOf" srcId="{6279B8EF-D925-4193-B260-86231439CE78}" destId="{4833BE7B-6661-471D-9A8C-8C366360DB19}" srcOrd="0" destOrd="1" presId="urn:microsoft.com/office/officeart/2005/8/layout/process3"/>
    <dgm:cxn modelId="{24547382-81E3-4C5D-9BF4-51D3743A691E}" type="presOf" srcId="{72E44ECE-4D1D-4732-AB4E-143D72AC5385}" destId="{2CC48701-FB03-46BB-9BF0-ABA382F9CCB0}" srcOrd="0" destOrd="0" presId="urn:microsoft.com/office/officeart/2005/8/layout/process3"/>
    <dgm:cxn modelId="{9EC51A86-A8ED-4464-9B88-AC1997A6B0DF}" type="presOf" srcId="{D6F94FCD-96ED-4D16-B589-001495F4184C}" destId="{39A39F7B-897F-4BA2-BAAB-140919B24951}" srcOrd="0" destOrd="0" presId="urn:microsoft.com/office/officeart/2005/8/layout/process3"/>
    <dgm:cxn modelId="{62CF3988-F297-4E30-8EA4-BA7002E3644A}" type="presOf" srcId="{4B55A021-F81A-4D4D-8A27-06E356969793}" destId="{CAB04147-BA40-482E-8600-D674BDE5264A}" srcOrd="0" destOrd="0" presId="urn:microsoft.com/office/officeart/2005/8/layout/process3"/>
    <dgm:cxn modelId="{0F580296-0674-4B22-A2AA-CB5AC68C646C}" type="presOf" srcId="{D6F94FCD-96ED-4D16-B589-001495F4184C}" destId="{1870DD2F-8C04-4868-A8AB-A7873E7AAA5D}" srcOrd="1" destOrd="0" presId="urn:microsoft.com/office/officeart/2005/8/layout/process3"/>
    <dgm:cxn modelId="{0B1BBF97-EA19-4831-8B37-DDACDEE5389D}" srcId="{D6F94FCD-96ED-4D16-B589-001495F4184C}" destId="{58DD97D5-5201-4E72-9CB2-35EC151677FE}" srcOrd="0" destOrd="0" parTransId="{CF07E523-2ACC-4693-B6C3-2DEA646A39FF}" sibTransId="{BD37F6C8-4B1F-4265-B3D0-48F8323F954C}"/>
    <dgm:cxn modelId="{9162AD9B-FF26-42BA-BB71-094C96F7750D}" srcId="{72E44ECE-4D1D-4732-AB4E-143D72AC5385}" destId="{893E54F4-D1C1-4C18-8AA0-2F2C77A8BC09}" srcOrd="1" destOrd="0" parTransId="{29EBD9A3-7162-418D-94CB-4DCF0F0B7CAE}" sibTransId="{F3056F03-A34D-4E1E-AABA-228C9472A310}"/>
    <dgm:cxn modelId="{C9D971A2-F378-46C1-8D15-74F83D4B2C9A}" srcId="{6338A9B9-C01C-4147-A8E8-5C53E270A0D9}" destId="{6279B8EF-D925-4193-B260-86231439CE78}" srcOrd="1" destOrd="0" parTransId="{04A41CDF-5DF3-4717-AA41-7D16C8BCF376}" sibTransId="{C6C09FB9-F58A-4D13-8E47-57F47D7782CE}"/>
    <dgm:cxn modelId="{4A75A4A4-5630-4E94-8B25-8083BC445038}" srcId="{A16573A9-AF8D-4A34-82C9-E780F5ADA86A}" destId="{72E44ECE-4D1D-4732-AB4E-143D72AC5385}" srcOrd="1" destOrd="0" parTransId="{3CBDC88E-3F13-433B-A9DF-9978645DF6D6}" sibTransId="{A1FD60B5-C8E0-42E4-B3C9-0821070F2A37}"/>
    <dgm:cxn modelId="{272206A9-998B-4F07-9710-F8EEA8E1A379}" srcId="{A16573A9-AF8D-4A34-82C9-E780F5ADA86A}" destId="{D6F94FCD-96ED-4D16-B589-001495F4184C}" srcOrd="0" destOrd="0" parTransId="{2DBD3A7C-DC26-4857-A585-C78F9304F3E2}" sibTransId="{934BB093-E94C-4D1E-B948-D018D223CBCB}"/>
    <dgm:cxn modelId="{DC9C8DBA-5B5B-41F3-A9AD-B2D7781ECC64}" srcId="{6338A9B9-C01C-4147-A8E8-5C53E270A0D9}" destId="{5EDF8B03-3F6F-4C80-8A99-B343EEB35A4C}" srcOrd="0" destOrd="0" parTransId="{CABFCDCE-8734-4313-9E32-0B3D9681C7E8}" sibTransId="{E5166788-9133-4780-9B0B-14C2B736C09A}"/>
    <dgm:cxn modelId="{107CC3C6-7894-42A1-BE1B-6DBB2BDA37B3}" type="presOf" srcId="{6338A9B9-C01C-4147-A8E8-5C53E270A0D9}" destId="{D262CF9F-1A61-4DED-ACBD-970015CA5DC1}" srcOrd="0" destOrd="0" presId="urn:microsoft.com/office/officeart/2005/8/layout/process3"/>
    <dgm:cxn modelId="{33F1CBCE-FC8F-45C3-B8BB-D3BA64B3CEED}" type="presOf" srcId="{934BB093-E94C-4D1E-B948-D018D223CBCB}" destId="{1841ED01-FC38-4E20-BBA2-964FB2F5BE30}" srcOrd="1" destOrd="0" presId="urn:microsoft.com/office/officeart/2005/8/layout/process3"/>
    <dgm:cxn modelId="{1ED594DC-95B9-4CCB-9F79-EE57E8D25B3A}" type="presOf" srcId="{934BB093-E94C-4D1E-B948-D018D223CBCB}" destId="{5BA47F39-5149-4877-9126-7DF54C716A6E}" srcOrd="0" destOrd="0" presId="urn:microsoft.com/office/officeart/2005/8/layout/process3"/>
    <dgm:cxn modelId="{FBDFB6E0-C9DB-4942-B9A7-87E70BF68AC7}" type="presOf" srcId="{A1FD60B5-C8E0-42E4-B3C9-0821070F2A37}" destId="{2A39C56D-431A-4FB5-AF7E-E630BEA76AE0}" srcOrd="1" destOrd="0" presId="urn:microsoft.com/office/officeart/2005/8/layout/process3"/>
    <dgm:cxn modelId="{97F7FBE0-6368-47A3-9A66-6F0CE72E7272}" type="presOf" srcId="{669D5E74-4384-430B-9251-97C1EE7A6A74}" destId="{AA10C944-A501-439E-A586-6D4367EAFAF3}" srcOrd="0" destOrd="2" presId="urn:microsoft.com/office/officeart/2005/8/layout/process3"/>
    <dgm:cxn modelId="{E95EA3F2-4B53-403E-AA6B-D805F64AEC31}" type="presOf" srcId="{5EDF8B03-3F6F-4C80-8A99-B343EEB35A4C}" destId="{4833BE7B-6661-471D-9A8C-8C366360DB19}" srcOrd="0" destOrd="0" presId="urn:microsoft.com/office/officeart/2005/8/layout/process3"/>
    <dgm:cxn modelId="{3DDDA0F3-8E9D-4C79-B88B-C16793A7D84D}" srcId="{D6F94FCD-96ED-4D16-B589-001495F4184C}" destId="{669D5E74-4384-430B-9251-97C1EE7A6A74}" srcOrd="2" destOrd="0" parTransId="{22CAFE2E-9F02-4D6C-B0CF-958571E66F83}" sibTransId="{231CC033-DEFD-4DD6-B83E-BA4B261071EF}"/>
    <dgm:cxn modelId="{08EB98F7-A633-4063-8775-7839A5BB307D}" srcId="{D6F94FCD-96ED-4D16-B589-001495F4184C}" destId="{BE937254-FBB9-47A4-B93A-C41DA5A3EDCC}" srcOrd="1" destOrd="0" parTransId="{9BB23CB7-0F2B-45AD-AEFF-ECD98A8EA0EA}" sibTransId="{A119C393-0FC2-4551-922F-F314EF65CC3A}"/>
    <dgm:cxn modelId="{4207A95D-C72B-4376-A89A-947EA6E7792E}" type="presParOf" srcId="{CE3BB78A-EB82-4FC2-A54C-F677E97C2FE5}" destId="{ECB44CD6-8C24-432F-A1C5-CC5B11FE64F8}" srcOrd="0" destOrd="0" presId="urn:microsoft.com/office/officeart/2005/8/layout/process3"/>
    <dgm:cxn modelId="{0524FF3C-3AD2-474E-A0A0-80AF34E2DD13}" type="presParOf" srcId="{ECB44CD6-8C24-432F-A1C5-CC5B11FE64F8}" destId="{39A39F7B-897F-4BA2-BAAB-140919B24951}" srcOrd="0" destOrd="0" presId="urn:microsoft.com/office/officeart/2005/8/layout/process3"/>
    <dgm:cxn modelId="{A52CCBAB-D880-426D-A66B-6F33961D11DF}" type="presParOf" srcId="{ECB44CD6-8C24-432F-A1C5-CC5B11FE64F8}" destId="{1870DD2F-8C04-4868-A8AB-A7873E7AAA5D}" srcOrd="1" destOrd="0" presId="urn:microsoft.com/office/officeart/2005/8/layout/process3"/>
    <dgm:cxn modelId="{566E9E71-07C1-4E49-9DAB-3D75A06DA01D}" type="presParOf" srcId="{ECB44CD6-8C24-432F-A1C5-CC5B11FE64F8}" destId="{AA10C944-A501-439E-A586-6D4367EAFAF3}" srcOrd="2" destOrd="0" presId="urn:microsoft.com/office/officeart/2005/8/layout/process3"/>
    <dgm:cxn modelId="{147212FA-F355-4A7E-960A-46F382E0BB92}" type="presParOf" srcId="{CE3BB78A-EB82-4FC2-A54C-F677E97C2FE5}" destId="{5BA47F39-5149-4877-9126-7DF54C716A6E}" srcOrd="1" destOrd="0" presId="urn:microsoft.com/office/officeart/2005/8/layout/process3"/>
    <dgm:cxn modelId="{72C4C892-193C-4487-8222-69215FFD8671}" type="presParOf" srcId="{5BA47F39-5149-4877-9126-7DF54C716A6E}" destId="{1841ED01-FC38-4E20-BBA2-964FB2F5BE30}" srcOrd="0" destOrd="0" presId="urn:microsoft.com/office/officeart/2005/8/layout/process3"/>
    <dgm:cxn modelId="{EC387323-F77D-446D-B068-CC9D3BD5AAD8}" type="presParOf" srcId="{CE3BB78A-EB82-4FC2-A54C-F677E97C2FE5}" destId="{8CEC0F66-E11E-47CA-B982-A54B26ABC1DD}" srcOrd="2" destOrd="0" presId="urn:microsoft.com/office/officeart/2005/8/layout/process3"/>
    <dgm:cxn modelId="{16CBDFF6-06D7-4A4E-A1E8-E6999FC916C2}" type="presParOf" srcId="{8CEC0F66-E11E-47CA-B982-A54B26ABC1DD}" destId="{2CC48701-FB03-46BB-9BF0-ABA382F9CCB0}" srcOrd="0" destOrd="0" presId="urn:microsoft.com/office/officeart/2005/8/layout/process3"/>
    <dgm:cxn modelId="{F239F28E-4FF6-41C0-8396-A39DA4B10DAA}" type="presParOf" srcId="{8CEC0F66-E11E-47CA-B982-A54B26ABC1DD}" destId="{899071AC-1452-4D28-A6D5-6A6571819CEF}" srcOrd="1" destOrd="0" presId="urn:microsoft.com/office/officeart/2005/8/layout/process3"/>
    <dgm:cxn modelId="{1EDE28A5-7AF5-4A90-B284-19EC4960B857}" type="presParOf" srcId="{8CEC0F66-E11E-47CA-B982-A54B26ABC1DD}" destId="{CAB04147-BA40-482E-8600-D674BDE5264A}" srcOrd="2" destOrd="0" presId="urn:microsoft.com/office/officeart/2005/8/layout/process3"/>
    <dgm:cxn modelId="{80BFCE67-EA44-4C7E-BE2C-982D570E2A82}" type="presParOf" srcId="{CE3BB78A-EB82-4FC2-A54C-F677E97C2FE5}" destId="{A6A72BF8-7160-4A8B-99F4-604474587ED9}" srcOrd="3" destOrd="0" presId="urn:microsoft.com/office/officeart/2005/8/layout/process3"/>
    <dgm:cxn modelId="{E3CF0012-613A-4E3C-B8D3-5269D3148785}" type="presParOf" srcId="{A6A72BF8-7160-4A8B-99F4-604474587ED9}" destId="{2A39C56D-431A-4FB5-AF7E-E630BEA76AE0}" srcOrd="0" destOrd="0" presId="urn:microsoft.com/office/officeart/2005/8/layout/process3"/>
    <dgm:cxn modelId="{46229C87-1B17-44EA-9184-9C744C594A59}" type="presParOf" srcId="{CE3BB78A-EB82-4FC2-A54C-F677E97C2FE5}" destId="{6761CA08-B224-4B71-AC4E-2703F2D84392}" srcOrd="4" destOrd="0" presId="urn:microsoft.com/office/officeart/2005/8/layout/process3"/>
    <dgm:cxn modelId="{3D60F8FA-4571-4A1A-B952-B37E452B1073}" type="presParOf" srcId="{6761CA08-B224-4B71-AC4E-2703F2D84392}" destId="{D262CF9F-1A61-4DED-ACBD-970015CA5DC1}" srcOrd="0" destOrd="0" presId="urn:microsoft.com/office/officeart/2005/8/layout/process3"/>
    <dgm:cxn modelId="{DDEFE833-8F77-4903-B64E-688DE2606CC6}" type="presParOf" srcId="{6761CA08-B224-4B71-AC4E-2703F2D84392}" destId="{2D530DF7-D43F-4305-90CC-B84AAF5DD458}" srcOrd="1" destOrd="0" presId="urn:microsoft.com/office/officeart/2005/8/layout/process3"/>
    <dgm:cxn modelId="{9D5C396B-3567-4E8D-A587-20C97CB1A0B2}" type="presParOf" srcId="{6761CA08-B224-4B71-AC4E-2703F2D84392}" destId="{4833BE7B-6661-471D-9A8C-8C366360DB19}"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023EE7-D050-4BBB-A934-5B5B55D20EB9}"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EAC57221-9533-4630-B9FA-55E11A733454}">
      <dgm:prSet phldrT="[Text]"/>
      <dgm:spPr/>
      <dgm:t>
        <a:bodyPr/>
        <a:lstStyle/>
        <a:p>
          <a:r>
            <a:rPr lang="en-US"/>
            <a:t>Risks &amp; Mitigations</a:t>
          </a:r>
        </a:p>
      </dgm:t>
    </dgm:pt>
    <dgm:pt modelId="{482AEEA5-55E7-4F63-86DE-61CB95BB9192}" type="parTrans" cxnId="{DD53413A-E93C-4F36-B32E-D6B835EBC670}">
      <dgm:prSet/>
      <dgm:spPr/>
      <dgm:t>
        <a:bodyPr/>
        <a:lstStyle/>
        <a:p>
          <a:endParaRPr lang="en-US"/>
        </a:p>
      </dgm:t>
    </dgm:pt>
    <dgm:pt modelId="{02638A78-84DF-4E17-B01A-A71951C27762}" type="sibTrans" cxnId="{DD53413A-E93C-4F36-B32E-D6B835EBC670}">
      <dgm:prSet/>
      <dgm:spPr/>
      <dgm:t>
        <a:bodyPr/>
        <a:lstStyle/>
        <a:p>
          <a:endParaRPr lang="en-US"/>
        </a:p>
      </dgm:t>
    </dgm:pt>
    <dgm:pt modelId="{C79783AF-A017-4EB2-9395-E88E6F30CB45}">
      <dgm:prSet phldrT="[Text]"/>
      <dgm:spPr/>
      <dgm:t>
        <a:bodyPr/>
        <a:lstStyle/>
        <a:p>
          <a:r>
            <a:rPr lang="en-US">
              <a:solidFill>
                <a:schemeClr val="bg1"/>
              </a:solidFill>
            </a:rPr>
            <a:t>Discourage</a:t>
          </a:r>
        </a:p>
      </dgm:t>
    </dgm:pt>
    <dgm:pt modelId="{A72F55E1-B23A-43C1-85D3-8AA37BAB6019}" type="parTrans" cxnId="{A871989F-D114-4747-BC71-2A0997CB3CEF}">
      <dgm:prSet/>
      <dgm:spPr/>
      <dgm:t>
        <a:bodyPr/>
        <a:lstStyle/>
        <a:p>
          <a:endParaRPr lang="en-US"/>
        </a:p>
      </dgm:t>
    </dgm:pt>
    <dgm:pt modelId="{01967A0E-2594-41C7-B6DE-48EB0C1E794A}" type="sibTrans" cxnId="{A871989F-D114-4747-BC71-2A0997CB3CEF}">
      <dgm:prSet/>
      <dgm:spPr/>
      <dgm:t>
        <a:bodyPr/>
        <a:lstStyle/>
        <a:p>
          <a:endParaRPr lang="en-US"/>
        </a:p>
      </dgm:t>
    </dgm:pt>
    <dgm:pt modelId="{3BB72FDF-7F6E-49FC-A5FA-291247282AF8}">
      <dgm:prSet phldrT="[Text]"/>
      <dgm:spPr/>
      <dgm:t>
        <a:bodyPr/>
        <a:lstStyle/>
        <a:p>
          <a:r>
            <a:rPr lang="en-US">
              <a:solidFill>
                <a:schemeClr val="bg1"/>
              </a:solidFill>
            </a:rPr>
            <a:t>Promoting Failure</a:t>
          </a:r>
        </a:p>
      </dgm:t>
    </dgm:pt>
    <dgm:pt modelId="{EFC4152D-1C55-43AB-A725-A3C8A19F7E6B}" type="parTrans" cxnId="{23F6C3F2-92C5-4DF6-A0DA-5D404B5F048A}">
      <dgm:prSet/>
      <dgm:spPr/>
      <dgm:t>
        <a:bodyPr/>
        <a:lstStyle/>
        <a:p>
          <a:endParaRPr lang="en-US"/>
        </a:p>
      </dgm:t>
    </dgm:pt>
    <dgm:pt modelId="{66B3C5C1-DD06-4A1A-8456-2B0CA2DE327D}" type="sibTrans" cxnId="{23F6C3F2-92C5-4DF6-A0DA-5D404B5F048A}">
      <dgm:prSet/>
      <dgm:spPr/>
      <dgm:t>
        <a:bodyPr/>
        <a:lstStyle/>
        <a:p>
          <a:endParaRPr lang="en-US"/>
        </a:p>
      </dgm:t>
    </dgm:pt>
    <dgm:pt modelId="{7F841F96-17E1-40CC-B6B2-928C30B869C3}">
      <dgm:prSet phldrT="[Text]"/>
      <dgm:spPr/>
      <dgm:t>
        <a:bodyPr/>
        <a:lstStyle/>
        <a:p>
          <a:r>
            <a:rPr lang="en-US">
              <a:solidFill>
                <a:schemeClr val="bg1"/>
              </a:solidFill>
            </a:rPr>
            <a:t>Children of God</a:t>
          </a:r>
        </a:p>
      </dgm:t>
    </dgm:pt>
    <dgm:pt modelId="{A27A1EC8-19E6-47D9-BE50-1F80B6E48133}" type="parTrans" cxnId="{214C3353-65C5-4051-BA65-7421993B9274}">
      <dgm:prSet/>
      <dgm:spPr/>
      <dgm:t>
        <a:bodyPr/>
        <a:lstStyle/>
        <a:p>
          <a:endParaRPr lang="en-US"/>
        </a:p>
      </dgm:t>
    </dgm:pt>
    <dgm:pt modelId="{40199C04-7FDC-484E-B90C-E5CCA083A76B}" type="sibTrans" cxnId="{214C3353-65C5-4051-BA65-7421993B9274}">
      <dgm:prSet/>
      <dgm:spPr/>
      <dgm:t>
        <a:bodyPr/>
        <a:lstStyle/>
        <a:p>
          <a:endParaRPr lang="en-US"/>
        </a:p>
      </dgm:t>
    </dgm:pt>
    <dgm:pt modelId="{E7FE27BB-6FC6-486B-B25C-BD5F925F6669}" type="pres">
      <dgm:prSet presAssocID="{3B023EE7-D050-4BBB-A934-5B5B55D20EB9}" presName="Name0" presStyleCnt="0">
        <dgm:presLayoutVars>
          <dgm:chMax val="1"/>
          <dgm:chPref val="1"/>
          <dgm:dir/>
          <dgm:resizeHandles/>
        </dgm:presLayoutVars>
      </dgm:prSet>
      <dgm:spPr/>
    </dgm:pt>
    <dgm:pt modelId="{9BFBB3E0-B9D2-4CA6-81B5-502DC6100A6D}" type="pres">
      <dgm:prSet presAssocID="{EAC57221-9533-4630-B9FA-55E11A733454}" presName="Parent" presStyleLbl="node1" presStyleIdx="0" presStyleCnt="2">
        <dgm:presLayoutVars>
          <dgm:chMax val="4"/>
          <dgm:chPref val="3"/>
        </dgm:presLayoutVars>
      </dgm:prSet>
      <dgm:spPr/>
    </dgm:pt>
    <dgm:pt modelId="{4EEC3968-EB87-48EC-86FD-3908EC994E56}" type="pres">
      <dgm:prSet presAssocID="{C79783AF-A017-4EB2-9395-E88E6F30CB45}" presName="Accent" presStyleLbl="node1" presStyleIdx="1" presStyleCnt="2"/>
      <dgm:spPr/>
    </dgm:pt>
    <dgm:pt modelId="{CD3AA9AD-4A25-409E-9E4B-E822A342D582}" type="pres">
      <dgm:prSet presAssocID="{C79783AF-A017-4EB2-9395-E88E6F30CB45}" presName="Image1" presStyleLbl="fgImgPlace1" presStyleIdx="0" presStyleCnt="3"/>
      <dgm:spPr>
        <a:solidFill>
          <a:srgbClr val="00225E"/>
        </a:solidFill>
      </dgm:spPr>
    </dgm:pt>
    <dgm:pt modelId="{1E618595-55FA-4818-8B40-A69FDD0727D4}" type="pres">
      <dgm:prSet presAssocID="{C79783AF-A017-4EB2-9395-E88E6F30CB45}" presName="Child1" presStyleLbl="revTx" presStyleIdx="0" presStyleCnt="3">
        <dgm:presLayoutVars>
          <dgm:chMax val="0"/>
          <dgm:chPref val="0"/>
          <dgm:bulletEnabled val="1"/>
        </dgm:presLayoutVars>
      </dgm:prSet>
      <dgm:spPr/>
    </dgm:pt>
    <dgm:pt modelId="{337D4C4F-78E7-47AF-885C-04A82A439434}" type="pres">
      <dgm:prSet presAssocID="{3BB72FDF-7F6E-49FC-A5FA-291247282AF8}" presName="Image2" presStyleCnt="0"/>
      <dgm:spPr/>
    </dgm:pt>
    <dgm:pt modelId="{B33B68A0-376F-4737-9BF1-06E091AF0DE6}" type="pres">
      <dgm:prSet presAssocID="{3BB72FDF-7F6E-49FC-A5FA-291247282AF8}" presName="Image" presStyleLbl="fgImgPlace1" presStyleIdx="1" presStyleCnt="3"/>
      <dgm:spPr>
        <a:solidFill>
          <a:srgbClr val="00225E"/>
        </a:solidFill>
      </dgm:spPr>
    </dgm:pt>
    <dgm:pt modelId="{F072982E-A7CA-45CA-B4D3-B43A873FDDFA}" type="pres">
      <dgm:prSet presAssocID="{3BB72FDF-7F6E-49FC-A5FA-291247282AF8}" presName="Child2" presStyleLbl="revTx" presStyleIdx="1" presStyleCnt="3">
        <dgm:presLayoutVars>
          <dgm:chMax val="0"/>
          <dgm:chPref val="0"/>
          <dgm:bulletEnabled val="1"/>
        </dgm:presLayoutVars>
      </dgm:prSet>
      <dgm:spPr/>
    </dgm:pt>
    <dgm:pt modelId="{12C49A76-4D7A-4942-9FE6-BBEE6779B9D4}" type="pres">
      <dgm:prSet presAssocID="{7F841F96-17E1-40CC-B6B2-928C30B869C3}" presName="Image3" presStyleCnt="0"/>
      <dgm:spPr/>
    </dgm:pt>
    <dgm:pt modelId="{BE9C968A-96C0-4F9B-84E2-948A2E066D92}" type="pres">
      <dgm:prSet presAssocID="{7F841F96-17E1-40CC-B6B2-928C30B869C3}" presName="Image" presStyleLbl="fgImgPlace1" presStyleIdx="2" presStyleCnt="3"/>
      <dgm:spPr>
        <a:solidFill>
          <a:srgbClr val="00225E"/>
        </a:solidFill>
      </dgm:spPr>
    </dgm:pt>
    <dgm:pt modelId="{0F53FDAB-83E4-4D61-93FF-CD7B28A26E44}" type="pres">
      <dgm:prSet presAssocID="{7F841F96-17E1-40CC-B6B2-928C30B869C3}" presName="Child3" presStyleLbl="revTx" presStyleIdx="2" presStyleCnt="3">
        <dgm:presLayoutVars>
          <dgm:chMax val="0"/>
          <dgm:chPref val="0"/>
          <dgm:bulletEnabled val="1"/>
        </dgm:presLayoutVars>
      </dgm:prSet>
      <dgm:spPr/>
    </dgm:pt>
  </dgm:ptLst>
  <dgm:cxnLst>
    <dgm:cxn modelId="{DD53413A-E93C-4F36-B32E-D6B835EBC670}" srcId="{3B023EE7-D050-4BBB-A934-5B5B55D20EB9}" destId="{EAC57221-9533-4630-B9FA-55E11A733454}" srcOrd="0" destOrd="0" parTransId="{482AEEA5-55E7-4F63-86DE-61CB95BB9192}" sibTransId="{02638A78-84DF-4E17-B01A-A71951C27762}"/>
    <dgm:cxn modelId="{214C3353-65C5-4051-BA65-7421993B9274}" srcId="{EAC57221-9533-4630-B9FA-55E11A733454}" destId="{7F841F96-17E1-40CC-B6B2-928C30B869C3}" srcOrd="2" destOrd="0" parTransId="{A27A1EC8-19E6-47D9-BE50-1F80B6E48133}" sibTransId="{40199C04-7FDC-484E-B90C-E5CCA083A76B}"/>
    <dgm:cxn modelId="{67C6398A-8299-47F6-A951-4D9DF2484748}" type="presOf" srcId="{EAC57221-9533-4630-B9FA-55E11A733454}" destId="{9BFBB3E0-B9D2-4CA6-81B5-502DC6100A6D}" srcOrd="0" destOrd="0" presId="urn:microsoft.com/office/officeart/2011/layout/RadialPictureList"/>
    <dgm:cxn modelId="{0006628B-46CA-44F0-BC72-8F24619DEA25}" type="presOf" srcId="{3B023EE7-D050-4BBB-A934-5B5B55D20EB9}" destId="{E7FE27BB-6FC6-486B-B25C-BD5F925F6669}" srcOrd="0" destOrd="0" presId="urn:microsoft.com/office/officeart/2011/layout/RadialPictureList"/>
    <dgm:cxn modelId="{A871989F-D114-4747-BC71-2A0997CB3CEF}" srcId="{EAC57221-9533-4630-B9FA-55E11A733454}" destId="{C79783AF-A017-4EB2-9395-E88E6F30CB45}" srcOrd="0" destOrd="0" parTransId="{A72F55E1-B23A-43C1-85D3-8AA37BAB6019}" sibTransId="{01967A0E-2594-41C7-B6DE-48EB0C1E794A}"/>
    <dgm:cxn modelId="{075EE5A7-6BD4-48E4-ABE9-98A83B6F3B0D}" type="presOf" srcId="{3BB72FDF-7F6E-49FC-A5FA-291247282AF8}" destId="{F072982E-A7CA-45CA-B4D3-B43A873FDDFA}" srcOrd="0" destOrd="0" presId="urn:microsoft.com/office/officeart/2011/layout/RadialPictureList"/>
    <dgm:cxn modelId="{0420B4BD-5985-4FCC-BCFB-BF8107179808}" type="presOf" srcId="{C79783AF-A017-4EB2-9395-E88E6F30CB45}" destId="{1E618595-55FA-4818-8B40-A69FDD0727D4}" srcOrd="0" destOrd="0" presId="urn:microsoft.com/office/officeart/2011/layout/RadialPictureList"/>
    <dgm:cxn modelId="{448655E1-314B-4A30-A976-CDC062B7D6B1}" type="presOf" srcId="{7F841F96-17E1-40CC-B6B2-928C30B869C3}" destId="{0F53FDAB-83E4-4D61-93FF-CD7B28A26E44}" srcOrd="0" destOrd="0" presId="urn:microsoft.com/office/officeart/2011/layout/RadialPictureList"/>
    <dgm:cxn modelId="{23F6C3F2-92C5-4DF6-A0DA-5D404B5F048A}" srcId="{EAC57221-9533-4630-B9FA-55E11A733454}" destId="{3BB72FDF-7F6E-49FC-A5FA-291247282AF8}" srcOrd="1" destOrd="0" parTransId="{EFC4152D-1C55-43AB-A725-A3C8A19F7E6B}" sibTransId="{66B3C5C1-DD06-4A1A-8456-2B0CA2DE327D}"/>
    <dgm:cxn modelId="{5C4EF19A-F33B-4AB6-B646-CF2C6D398142}" type="presParOf" srcId="{E7FE27BB-6FC6-486B-B25C-BD5F925F6669}" destId="{9BFBB3E0-B9D2-4CA6-81B5-502DC6100A6D}" srcOrd="0" destOrd="0" presId="urn:microsoft.com/office/officeart/2011/layout/RadialPictureList"/>
    <dgm:cxn modelId="{D817DB74-D559-46ED-8341-C795CD9EC471}" type="presParOf" srcId="{E7FE27BB-6FC6-486B-B25C-BD5F925F6669}" destId="{4EEC3968-EB87-48EC-86FD-3908EC994E56}" srcOrd="1" destOrd="0" presId="urn:microsoft.com/office/officeart/2011/layout/RadialPictureList"/>
    <dgm:cxn modelId="{EC564C65-478E-47AF-ACD6-22C5120AA005}" type="presParOf" srcId="{E7FE27BB-6FC6-486B-B25C-BD5F925F6669}" destId="{CD3AA9AD-4A25-409E-9E4B-E822A342D582}" srcOrd="2" destOrd="0" presId="urn:microsoft.com/office/officeart/2011/layout/RadialPictureList"/>
    <dgm:cxn modelId="{98CEFFF6-E80E-4A54-B001-C8A02A817973}" type="presParOf" srcId="{E7FE27BB-6FC6-486B-B25C-BD5F925F6669}" destId="{1E618595-55FA-4818-8B40-A69FDD0727D4}" srcOrd="3" destOrd="0" presId="urn:microsoft.com/office/officeart/2011/layout/RadialPictureList"/>
    <dgm:cxn modelId="{37A3F098-7EA7-4D8F-AC0B-127AB4B70590}" type="presParOf" srcId="{E7FE27BB-6FC6-486B-B25C-BD5F925F6669}" destId="{337D4C4F-78E7-47AF-885C-04A82A439434}" srcOrd="4" destOrd="0" presId="urn:microsoft.com/office/officeart/2011/layout/RadialPictureList"/>
    <dgm:cxn modelId="{37935E96-9DF2-4EF2-A10B-9834715DD494}" type="presParOf" srcId="{337D4C4F-78E7-47AF-885C-04A82A439434}" destId="{B33B68A0-376F-4737-9BF1-06E091AF0DE6}" srcOrd="0" destOrd="0" presId="urn:microsoft.com/office/officeart/2011/layout/RadialPictureList"/>
    <dgm:cxn modelId="{4CD63A44-3445-4743-84CF-8923C40FD61E}" type="presParOf" srcId="{E7FE27BB-6FC6-486B-B25C-BD5F925F6669}" destId="{F072982E-A7CA-45CA-B4D3-B43A873FDDFA}" srcOrd="5" destOrd="0" presId="urn:microsoft.com/office/officeart/2011/layout/RadialPictureList"/>
    <dgm:cxn modelId="{375B8D33-2292-4795-80E4-8D71B8B7DDCB}" type="presParOf" srcId="{E7FE27BB-6FC6-486B-B25C-BD5F925F6669}" destId="{12C49A76-4D7A-4942-9FE6-BBEE6779B9D4}" srcOrd="6" destOrd="0" presId="urn:microsoft.com/office/officeart/2011/layout/RadialPictureList"/>
    <dgm:cxn modelId="{E0BD6817-1325-47E5-AEBF-D391F8215FD9}" type="presParOf" srcId="{12C49A76-4D7A-4942-9FE6-BBEE6779B9D4}" destId="{BE9C968A-96C0-4F9B-84E2-948A2E066D92}" srcOrd="0" destOrd="0" presId="urn:microsoft.com/office/officeart/2011/layout/RadialPictureList"/>
    <dgm:cxn modelId="{D00228F0-AEFC-4B39-8099-D586CD2B8884}" type="presParOf" srcId="{E7FE27BB-6FC6-486B-B25C-BD5F925F6669}" destId="{0F53FDAB-83E4-4D61-93FF-CD7B28A26E44}" srcOrd="7" destOrd="0" presId="urn:microsoft.com/office/officeart/2011/layout/RadialPictur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D0F8D7-CE45-4FEE-9353-3B806ADA1EE1}"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en-US"/>
        </a:p>
      </dgm:t>
    </dgm:pt>
    <dgm:pt modelId="{21F18AAC-B84B-42D0-B62E-353B3E1977B8}">
      <dgm:prSet phldrT="[Text]"/>
      <dgm:spPr/>
      <dgm:t>
        <a:bodyPr/>
        <a:lstStyle/>
        <a:p>
          <a:r>
            <a:rPr lang="en-US"/>
            <a:t>Fall 2025</a:t>
          </a:r>
        </a:p>
      </dgm:t>
    </dgm:pt>
    <dgm:pt modelId="{95306F93-631E-4FE2-8F42-46DC7FF05A7F}" type="parTrans" cxnId="{7196CF46-E9A0-47F0-9EDD-9A1EC449A1C9}">
      <dgm:prSet/>
      <dgm:spPr/>
      <dgm:t>
        <a:bodyPr/>
        <a:lstStyle/>
        <a:p>
          <a:endParaRPr lang="en-US"/>
        </a:p>
      </dgm:t>
    </dgm:pt>
    <dgm:pt modelId="{74738E70-B69E-4DBA-9147-9827617C23CC}" type="sibTrans" cxnId="{7196CF46-E9A0-47F0-9EDD-9A1EC449A1C9}">
      <dgm:prSet/>
      <dgm:spPr/>
      <dgm:t>
        <a:bodyPr/>
        <a:lstStyle/>
        <a:p>
          <a:endParaRPr lang="en-US"/>
        </a:p>
      </dgm:t>
    </dgm:pt>
    <dgm:pt modelId="{053D3F6E-1464-438D-8600-0ED7999FAF28}">
      <dgm:prSet phldrT="[Text]"/>
      <dgm:spPr/>
      <dgm:t>
        <a:bodyPr/>
        <a:lstStyle/>
        <a:p>
          <a:pPr>
            <a:buFont typeface="Arial" panose="020B0604020202020204" pitchFamily="34" charset="0"/>
            <a:buNone/>
          </a:pPr>
          <a:r>
            <a:rPr lang="en-US"/>
            <a:t>-Survey</a:t>
          </a:r>
        </a:p>
        <a:p>
          <a:pPr>
            <a:buFont typeface="Arial" panose="020B0604020202020204" pitchFamily="34" charset="0"/>
            <a:buChar char="•"/>
          </a:pPr>
          <a:r>
            <a:rPr lang="en-US"/>
            <a:t>-NSO</a:t>
          </a:r>
        </a:p>
        <a:p>
          <a:pPr>
            <a:buFont typeface="Arial" panose="020B0604020202020204" pitchFamily="34" charset="0"/>
            <a:buChar char="•"/>
          </a:pPr>
          <a:r>
            <a:rPr lang="en-US"/>
            <a:t>-Devotional </a:t>
          </a:r>
        </a:p>
      </dgm:t>
    </dgm:pt>
    <dgm:pt modelId="{30D07A76-A6E8-4E5E-8962-F268FCDCF64C}" type="parTrans" cxnId="{8F88DE97-8BC6-40E1-98B6-30FE05B52A79}">
      <dgm:prSet/>
      <dgm:spPr/>
      <dgm:t>
        <a:bodyPr/>
        <a:lstStyle/>
        <a:p>
          <a:endParaRPr lang="en-US"/>
        </a:p>
      </dgm:t>
    </dgm:pt>
    <dgm:pt modelId="{BC52B2C2-F3B8-4E34-ACCB-F38C45385A06}" type="sibTrans" cxnId="{8F88DE97-8BC6-40E1-98B6-30FE05B52A79}">
      <dgm:prSet/>
      <dgm:spPr/>
      <dgm:t>
        <a:bodyPr/>
        <a:lstStyle/>
        <a:p>
          <a:endParaRPr lang="en-US"/>
        </a:p>
      </dgm:t>
    </dgm:pt>
    <dgm:pt modelId="{937EEB10-61D7-4C68-AF22-20DF98FF3006}">
      <dgm:prSet phldrT="[Text]" phldr="1"/>
      <dgm:spPr/>
      <dgm:t>
        <a:bodyPr/>
        <a:lstStyle/>
        <a:p>
          <a:endParaRPr lang="en-US"/>
        </a:p>
      </dgm:t>
    </dgm:pt>
    <dgm:pt modelId="{9AFE85DD-A51B-44D3-B396-F6300911BCDF}" type="parTrans" cxnId="{373DC633-4CAC-4A24-947E-FA37D20FE597}">
      <dgm:prSet/>
      <dgm:spPr/>
      <dgm:t>
        <a:bodyPr/>
        <a:lstStyle/>
        <a:p>
          <a:endParaRPr lang="en-US"/>
        </a:p>
      </dgm:t>
    </dgm:pt>
    <dgm:pt modelId="{0D418A63-B6EC-42BA-9A14-537FF61B66EE}" type="sibTrans" cxnId="{373DC633-4CAC-4A24-947E-FA37D20FE597}">
      <dgm:prSet/>
      <dgm:spPr/>
      <dgm:t>
        <a:bodyPr/>
        <a:lstStyle/>
        <a:p>
          <a:endParaRPr lang="en-US"/>
        </a:p>
      </dgm:t>
    </dgm:pt>
    <dgm:pt modelId="{8EDC878D-CADB-4072-9E0E-2CCFFCD16134}">
      <dgm:prSet phldrT="[Text]"/>
      <dgm:spPr/>
      <dgm:t>
        <a:bodyPr/>
        <a:lstStyle/>
        <a:p>
          <a:r>
            <a:rPr lang="en-US"/>
            <a:t>-Mental Health Awareness Week</a:t>
          </a:r>
        </a:p>
        <a:p>
          <a:r>
            <a:rPr lang="en-US"/>
            <a:t>-Finals Week </a:t>
          </a:r>
        </a:p>
        <a:p>
          <a:endParaRPr lang="en-US"/>
        </a:p>
      </dgm:t>
    </dgm:pt>
    <dgm:pt modelId="{7EA17FB6-C1F3-40A1-B334-B98124D8A541}" type="parTrans" cxnId="{3BA7ACE4-47F8-408E-A252-A8ACB7B629C1}">
      <dgm:prSet/>
      <dgm:spPr/>
      <dgm:t>
        <a:bodyPr/>
        <a:lstStyle/>
        <a:p>
          <a:endParaRPr lang="en-US"/>
        </a:p>
      </dgm:t>
    </dgm:pt>
    <dgm:pt modelId="{B02F2CB6-A703-4027-B051-E29C68C32370}" type="sibTrans" cxnId="{3BA7ACE4-47F8-408E-A252-A8ACB7B629C1}">
      <dgm:prSet/>
      <dgm:spPr/>
      <dgm:t>
        <a:bodyPr/>
        <a:lstStyle/>
        <a:p>
          <a:endParaRPr lang="en-US"/>
        </a:p>
      </dgm:t>
    </dgm:pt>
    <dgm:pt modelId="{B1792C5D-B416-41C0-B0EF-88A3D53B6D66}">
      <dgm:prSet phldrT="[Text]"/>
      <dgm:spPr/>
      <dgm:t>
        <a:bodyPr/>
        <a:lstStyle/>
        <a:p>
          <a:r>
            <a:rPr lang="en-US"/>
            <a:t>Winter 2026</a:t>
          </a:r>
        </a:p>
      </dgm:t>
    </dgm:pt>
    <dgm:pt modelId="{D206DBA4-72F9-423C-ABB4-12C5C5539AAC}" type="parTrans" cxnId="{412D1E30-B504-4848-8172-02B0A7A407B5}">
      <dgm:prSet/>
      <dgm:spPr/>
      <dgm:t>
        <a:bodyPr/>
        <a:lstStyle/>
        <a:p>
          <a:endParaRPr lang="en-US"/>
        </a:p>
      </dgm:t>
    </dgm:pt>
    <dgm:pt modelId="{3B1496B9-6C30-4737-811A-B240A0EA75AA}" type="sibTrans" cxnId="{412D1E30-B504-4848-8172-02B0A7A407B5}">
      <dgm:prSet/>
      <dgm:spPr/>
      <dgm:t>
        <a:bodyPr/>
        <a:lstStyle/>
        <a:p>
          <a:endParaRPr lang="en-US"/>
        </a:p>
      </dgm:t>
    </dgm:pt>
    <dgm:pt modelId="{5C49AC3B-BBBB-4083-A7ED-8023175ED293}">
      <dgm:prSet phldrT="[Text]"/>
      <dgm:spPr/>
      <dgm:t>
        <a:bodyPr/>
        <a:lstStyle/>
        <a:p>
          <a:pPr>
            <a:buFont typeface="Wingdings" panose="05000000000000000000" pitchFamily="2" charset="2"/>
            <a:buChar char="§"/>
          </a:pPr>
          <a:r>
            <a:rPr lang="en-US"/>
            <a:t>-Art Competition</a:t>
          </a:r>
        </a:p>
        <a:p>
          <a:pPr>
            <a:buNone/>
          </a:pPr>
          <a:r>
            <a:rPr lang="en-US"/>
            <a:t>-Reese’s Date Night</a:t>
          </a:r>
        </a:p>
        <a:p>
          <a:pPr>
            <a:buNone/>
          </a:pPr>
          <a:endParaRPr lang="en-US"/>
        </a:p>
      </dgm:t>
    </dgm:pt>
    <dgm:pt modelId="{8A860183-32CE-4364-8A3E-E5FB6DBF93CE}" type="parTrans" cxnId="{16212E01-9DC2-41E6-9275-E65942DDF850}">
      <dgm:prSet/>
      <dgm:spPr/>
      <dgm:t>
        <a:bodyPr/>
        <a:lstStyle/>
        <a:p>
          <a:endParaRPr lang="en-US"/>
        </a:p>
      </dgm:t>
    </dgm:pt>
    <dgm:pt modelId="{283410CD-785B-4657-BB43-E4EA83C00D19}" type="sibTrans" cxnId="{16212E01-9DC2-41E6-9275-E65942DDF850}">
      <dgm:prSet/>
      <dgm:spPr/>
      <dgm:t>
        <a:bodyPr/>
        <a:lstStyle/>
        <a:p>
          <a:endParaRPr lang="en-US"/>
        </a:p>
      </dgm:t>
    </dgm:pt>
    <dgm:pt modelId="{619DA78B-A0D2-42CF-B59F-49FA5FAB7FD1}">
      <dgm:prSet phldrT="[Text]"/>
      <dgm:spPr/>
      <dgm:t>
        <a:bodyPr/>
        <a:lstStyle/>
        <a:p>
          <a:endParaRPr lang="en-US"/>
        </a:p>
      </dgm:t>
    </dgm:pt>
    <dgm:pt modelId="{D7BD572F-7FB3-49A1-A754-4F5083B42490}" type="sibTrans" cxnId="{82CB69CC-0021-49A0-8648-E3F052855C95}">
      <dgm:prSet/>
      <dgm:spPr/>
      <dgm:t>
        <a:bodyPr/>
        <a:lstStyle/>
        <a:p>
          <a:endParaRPr lang="en-US"/>
        </a:p>
      </dgm:t>
    </dgm:pt>
    <dgm:pt modelId="{8BDF4E66-3DEC-400D-B1BF-84277A9BC30A}" type="parTrans" cxnId="{82CB69CC-0021-49A0-8648-E3F052855C95}">
      <dgm:prSet/>
      <dgm:spPr/>
      <dgm:t>
        <a:bodyPr/>
        <a:lstStyle/>
        <a:p>
          <a:endParaRPr lang="en-US"/>
        </a:p>
      </dgm:t>
    </dgm:pt>
    <dgm:pt modelId="{F73F8181-C1A6-433A-A530-ABDB3EB8D00F}" type="pres">
      <dgm:prSet presAssocID="{2AD0F8D7-CE45-4FEE-9353-3B806ADA1EE1}" presName="Name0" presStyleCnt="0">
        <dgm:presLayoutVars>
          <dgm:dir/>
          <dgm:animLvl val="lvl"/>
          <dgm:resizeHandles val="exact"/>
        </dgm:presLayoutVars>
      </dgm:prSet>
      <dgm:spPr/>
    </dgm:pt>
    <dgm:pt modelId="{EF7F4922-E675-43B6-967D-591C0D053F47}" type="pres">
      <dgm:prSet presAssocID="{21F18AAC-B84B-42D0-B62E-353B3E1977B8}" presName="compositeNode" presStyleCnt="0">
        <dgm:presLayoutVars>
          <dgm:bulletEnabled val="1"/>
        </dgm:presLayoutVars>
      </dgm:prSet>
      <dgm:spPr/>
    </dgm:pt>
    <dgm:pt modelId="{929307C6-1D40-4EE7-8287-60F8B44D71CF}" type="pres">
      <dgm:prSet presAssocID="{21F18AAC-B84B-42D0-B62E-353B3E1977B8}" presName="bgRect" presStyleLbl="node1" presStyleIdx="0" presStyleCnt="4"/>
      <dgm:spPr/>
    </dgm:pt>
    <dgm:pt modelId="{6936FAB2-6399-4872-BC83-1657A6F405AB}" type="pres">
      <dgm:prSet presAssocID="{21F18AAC-B84B-42D0-B62E-353B3E1977B8}" presName="parentNode" presStyleLbl="node1" presStyleIdx="0" presStyleCnt="4">
        <dgm:presLayoutVars>
          <dgm:chMax val="0"/>
          <dgm:bulletEnabled val="1"/>
        </dgm:presLayoutVars>
      </dgm:prSet>
      <dgm:spPr/>
    </dgm:pt>
    <dgm:pt modelId="{134C821E-7C20-4DB6-A9C4-AD2194F828E5}" type="pres">
      <dgm:prSet presAssocID="{21F18AAC-B84B-42D0-B62E-353B3E1977B8}" presName="childNode" presStyleLbl="node1" presStyleIdx="0" presStyleCnt="4">
        <dgm:presLayoutVars>
          <dgm:bulletEnabled val="1"/>
        </dgm:presLayoutVars>
      </dgm:prSet>
      <dgm:spPr/>
    </dgm:pt>
    <dgm:pt modelId="{603F7A31-486E-4925-9F76-083639A22495}" type="pres">
      <dgm:prSet presAssocID="{74738E70-B69E-4DBA-9147-9827617C23CC}" presName="hSp" presStyleCnt="0"/>
      <dgm:spPr/>
    </dgm:pt>
    <dgm:pt modelId="{5A73D4D3-5503-488B-BB48-CFB2FE482C1C}" type="pres">
      <dgm:prSet presAssocID="{74738E70-B69E-4DBA-9147-9827617C23CC}" presName="vProcSp" presStyleCnt="0"/>
      <dgm:spPr/>
    </dgm:pt>
    <dgm:pt modelId="{65A01B6B-1083-4E26-B970-F1B32C8CE94C}" type="pres">
      <dgm:prSet presAssocID="{74738E70-B69E-4DBA-9147-9827617C23CC}" presName="vSp1" presStyleCnt="0"/>
      <dgm:spPr/>
    </dgm:pt>
    <dgm:pt modelId="{BED1A394-C0BD-477E-A29C-E0F6786496CC}" type="pres">
      <dgm:prSet presAssocID="{74738E70-B69E-4DBA-9147-9827617C23CC}" presName="simulatedConn" presStyleLbl="solidFgAcc1" presStyleIdx="0" presStyleCnt="3"/>
      <dgm:spPr/>
    </dgm:pt>
    <dgm:pt modelId="{415FEF80-C17D-4EB2-9956-87AF0F75F7DD}" type="pres">
      <dgm:prSet presAssocID="{74738E70-B69E-4DBA-9147-9827617C23CC}" presName="vSp2" presStyleCnt="0"/>
      <dgm:spPr/>
    </dgm:pt>
    <dgm:pt modelId="{E2C5C4AD-8AE5-4AE0-BC93-4A48A86CF47C}" type="pres">
      <dgm:prSet presAssocID="{74738E70-B69E-4DBA-9147-9827617C23CC}" presName="sibTrans" presStyleCnt="0"/>
      <dgm:spPr/>
    </dgm:pt>
    <dgm:pt modelId="{0893830E-853A-49AA-B4FA-F4D37DD132B7}" type="pres">
      <dgm:prSet presAssocID="{937EEB10-61D7-4C68-AF22-20DF98FF3006}" presName="compositeNode" presStyleCnt="0">
        <dgm:presLayoutVars>
          <dgm:bulletEnabled val="1"/>
        </dgm:presLayoutVars>
      </dgm:prSet>
      <dgm:spPr/>
    </dgm:pt>
    <dgm:pt modelId="{5A691C47-BB24-4907-BDD9-94599094D9AE}" type="pres">
      <dgm:prSet presAssocID="{937EEB10-61D7-4C68-AF22-20DF98FF3006}" presName="bgRect" presStyleLbl="node1" presStyleIdx="1" presStyleCnt="4"/>
      <dgm:spPr/>
    </dgm:pt>
    <dgm:pt modelId="{C5C48D54-E011-4BA8-8689-D9DF6B425581}" type="pres">
      <dgm:prSet presAssocID="{937EEB10-61D7-4C68-AF22-20DF98FF3006}" presName="parentNode" presStyleLbl="node1" presStyleIdx="1" presStyleCnt="4">
        <dgm:presLayoutVars>
          <dgm:chMax val="0"/>
          <dgm:bulletEnabled val="1"/>
        </dgm:presLayoutVars>
      </dgm:prSet>
      <dgm:spPr/>
    </dgm:pt>
    <dgm:pt modelId="{20A556EA-ADB2-47D0-AF26-7FBFB655ABC9}" type="pres">
      <dgm:prSet presAssocID="{937EEB10-61D7-4C68-AF22-20DF98FF3006}" presName="childNode" presStyleLbl="node1" presStyleIdx="1" presStyleCnt="4">
        <dgm:presLayoutVars>
          <dgm:bulletEnabled val="1"/>
        </dgm:presLayoutVars>
      </dgm:prSet>
      <dgm:spPr/>
    </dgm:pt>
    <dgm:pt modelId="{2CD72964-7663-4E5C-9179-619E22917E11}" type="pres">
      <dgm:prSet presAssocID="{0D418A63-B6EC-42BA-9A14-537FF61B66EE}" presName="hSp" presStyleCnt="0"/>
      <dgm:spPr/>
    </dgm:pt>
    <dgm:pt modelId="{415E39D3-F94B-48FF-82A9-5CB9A61C4669}" type="pres">
      <dgm:prSet presAssocID="{0D418A63-B6EC-42BA-9A14-537FF61B66EE}" presName="vProcSp" presStyleCnt="0"/>
      <dgm:spPr/>
    </dgm:pt>
    <dgm:pt modelId="{86EF843A-A70D-4267-8FB3-9CB2066EDFB6}" type="pres">
      <dgm:prSet presAssocID="{0D418A63-B6EC-42BA-9A14-537FF61B66EE}" presName="vSp1" presStyleCnt="0"/>
      <dgm:spPr/>
    </dgm:pt>
    <dgm:pt modelId="{F65ED44B-0F54-43AE-8C34-CE0B5E6F31F4}" type="pres">
      <dgm:prSet presAssocID="{0D418A63-B6EC-42BA-9A14-537FF61B66EE}" presName="simulatedConn" presStyleLbl="solidFgAcc1" presStyleIdx="1" presStyleCnt="3"/>
      <dgm:spPr/>
    </dgm:pt>
    <dgm:pt modelId="{F3C55217-B229-4E01-A75F-249721BEACF9}" type="pres">
      <dgm:prSet presAssocID="{0D418A63-B6EC-42BA-9A14-537FF61B66EE}" presName="vSp2" presStyleCnt="0"/>
      <dgm:spPr/>
    </dgm:pt>
    <dgm:pt modelId="{1314E1BC-9F15-46F3-9198-6D3CCA35C2B5}" type="pres">
      <dgm:prSet presAssocID="{0D418A63-B6EC-42BA-9A14-537FF61B66EE}" presName="sibTrans" presStyleCnt="0"/>
      <dgm:spPr/>
    </dgm:pt>
    <dgm:pt modelId="{5CD05C99-5B93-4BCF-A17F-7334C5FC9121}" type="pres">
      <dgm:prSet presAssocID="{B1792C5D-B416-41C0-B0EF-88A3D53B6D66}" presName="compositeNode" presStyleCnt="0">
        <dgm:presLayoutVars>
          <dgm:bulletEnabled val="1"/>
        </dgm:presLayoutVars>
      </dgm:prSet>
      <dgm:spPr/>
    </dgm:pt>
    <dgm:pt modelId="{945E53BB-5CA8-4606-A65C-B606B79EFC9A}" type="pres">
      <dgm:prSet presAssocID="{B1792C5D-B416-41C0-B0EF-88A3D53B6D66}" presName="bgRect" presStyleLbl="node1" presStyleIdx="2" presStyleCnt="4"/>
      <dgm:spPr/>
    </dgm:pt>
    <dgm:pt modelId="{64FBFF95-AE77-4E71-A17F-BD2CBC08219A}" type="pres">
      <dgm:prSet presAssocID="{B1792C5D-B416-41C0-B0EF-88A3D53B6D66}" presName="parentNode" presStyleLbl="node1" presStyleIdx="2" presStyleCnt="4">
        <dgm:presLayoutVars>
          <dgm:chMax val="0"/>
          <dgm:bulletEnabled val="1"/>
        </dgm:presLayoutVars>
      </dgm:prSet>
      <dgm:spPr/>
    </dgm:pt>
    <dgm:pt modelId="{42732690-3756-4258-9132-94099EE11511}" type="pres">
      <dgm:prSet presAssocID="{B1792C5D-B416-41C0-B0EF-88A3D53B6D66}" presName="childNode" presStyleLbl="node1" presStyleIdx="2" presStyleCnt="4">
        <dgm:presLayoutVars>
          <dgm:bulletEnabled val="1"/>
        </dgm:presLayoutVars>
      </dgm:prSet>
      <dgm:spPr/>
    </dgm:pt>
    <dgm:pt modelId="{C9914233-9D6A-4B9A-B213-B2DF3941066E}" type="pres">
      <dgm:prSet presAssocID="{3B1496B9-6C30-4737-811A-B240A0EA75AA}" presName="hSp" presStyleCnt="0"/>
      <dgm:spPr/>
    </dgm:pt>
    <dgm:pt modelId="{62A7A2FC-4E6A-4631-83C5-CD15B4C0C019}" type="pres">
      <dgm:prSet presAssocID="{3B1496B9-6C30-4737-811A-B240A0EA75AA}" presName="vProcSp" presStyleCnt="0"/>
      <dgm:spPr/>
    </dgm:pt>
    <dgm:pt modelId="{9FCE2AED-8ABB-4B07-9200-E7A3490F5F92}" type="pres">
      <dgm:prSet presAssocID="{3B1496B9-6C30-4737-811A-B240A0EA75AA}" presName="vSp1" presStyleCnt="0"/>
      <dgm:spPr/>
    </dgm:pt>
    <dgm:pt modelId="{82273B3C-AB13-42AE-8410-C593764CAC40}" type="pres">
      <dgm:prSet presAssocID="{3B1496B9-6C30-4737-811A-B240A0EA75AA}" presName="simulatedConn" presStyleLbl="solidFgAcc1" presStyleIdx="2" presStyleCnt="3"/>
      <dgm:spPr/>
    </dgm:pt>
    <dgm:pt modelId="{3863349C-91A3-4822-ACBC-42D226D32353}" type="pres">
      <dgm:prSet presAssocID="{3B1496B9-6C30-4737-811A-B240A0EA75AA}" presName="vSp2" presStyleCnt="0"/>
      <dgm:spPr/>
    </dgm:pt>
    <dgm:pt modelId="{9216DD06-EDFA-42D2-B22F-8B29BBE183D0}" type="pres">
      <dgm:prSet presAssocID="{3B1496B9-6C30-4737-811A-B240A0EA75AA}" presName="sibTrans" presStyleCnt="0"/>
      <dgm:spPr/>
    </dgm:pt>
    <dgm:pt modelId="{1E8879E2-865F-4916-8A3B-37E9C6D37034}" type="pres">
      <dgm:prSet presAssocID="{619DA78B-A0D2-42CF-B59F-49FA5FAB7FD1}" presName="compositeNode" presStyleCnt="0">
        <dgm:presLayoutVars>
          <dgm:bulletEnabled val="1"/>
        </dgm:presLayoutVars>
      </dgm:prSet>
      <dgm:spPr/>
    </dgm:pt>
    <dgm:pt modelId="{52969358-04F1-4517-AD78-47D5BEE861D6}" type="pres">
      <dgm:prSet presAssocID="{619DA78B-A0D2-42CF-B59F-49FA5FAB7FD1}" presName="bgRect" presStyleLbl="node1" presStyleIdx="3" presStyleCnt="4"/>
      <dgm:spPr/>
    </dgm:pt>
    <dgm:pt modelId="{9D3E6330-F94F-4E39-AD68-D580A1669E81}" type="pres">
      <dgm:prSet presAssocID="{619DA78B-A0D2-42CF-B59F-49FA5FAB7FD1}" presName="parentNode" presStyleLbl="node1" presStyleIdx="3" presStyleCnt="4">
        <dgm:presLayoutVars>
          <dgm:chMax val="0"/>
          <dgm:bulletEnabled val="1"/>
        </dgm:presLayoutVars>
      </dgm:prSet>
      <dgm:spPr/>
    </dgm:pt>
  </dgm:ptLst>
  <dgm:cxnLst>
    <dgm:cxn modelId="{16212E01-9DC2-41E6-9275-E65942DDF850}" srcId="{B1792C5D-B416-41C0-B0EF-88A3D53B6D66}" destId="{5C49AC3B-BBBB-4083-A7ED-8023175ED293}" srcOrd="0" destOrd="0" parTransId="{8A860183-32CE-4364-8A3E-E5FB6DBF93CE}" sibTransId="{283410CD-785B-4657-BB43-E4EA83C00D19}"/>
    <dgm:cxn modelId="{FB75D418-27C8-4D6E-8F06-DBA069EAF9D9}" type="presOf" srcId="{5C49AC3B-BBBB-4083-A7ED-8023175ED293}" destId="{42732690-3756-4258-9132-94099EE11511}" srcOrd="0" destOrd="0" presId="urn:microsoft.com/office/officeart/2005/8/layout/hProcess7"/>
    <dgm:cxn modelId="{6CB4DA2D-76D2-4E07-B3C5-DBF931334395}" type="presOf" srcId="{937EEB10-61D7-4C68-AF22-20DF98FF3006}" destId="{C5C48D54-E011-4BA8-8689-D9DF6B425581}" srcOrd="1" destOrd="0" presId="urn:microsoft.com/office/officeart/2005/8/layout/hProcess7"/>
    <dgm:cxn modelId="{412D1E30-B504-4848-8172-02B0A7A407B5}" srcId="{2AD0F8D7-CE45-4FEE-9353-3B806ADA1EE1}" destId="{B1792C5D-B416-41C0-B0EF-88A3D53B6D66}" srcOrd="2" destOrd="0" parTransId="{D206DBA4-72F9-423C-ABB4-12C5C5539AAC}" sibTransId="{3B1496B9-6C30-4737-811A-B240A0EA75AA}"/>
    <dgm:cxn modelId="{373DC633-4CAC-4A24-947E-FA37D20FE597}" srcId="{2AD0F8D7-CE45-4FEE-9353-3B806ADA1EE1}" destId="{937EEB10-61D7-4C68-AF22-20DF98FF3006}" srcOrd="1" destOrd="0" parTransId="{9AFE85DD-A51B-44D3-B396-F6300911BCDF}" sibTransId="{0D418A63-B6EC-42BA-9A14-537FF61B66EE}"/>
    <dgm:cxn modelId="{92166E60-734D-4BD4-A3FE-1EFD7B0B42F5}" type="presOf" srcId="{21F18AAC-B84B-42D0-B62E-353B3E1977B8}" destId="{6936FAB2-6399-4872-BC83-1657A6F405AB}" srcOrd="1" destOrd="0" presId="urn:microsoft.com/office/officeart/2005/8/layout/hProcess7"/>
    <dgm:cxn modelId="{7196CF46-E9A0-47F0-9EDD-9A1EC449A1C9}" srcId="{2AD0F8D7-CE45-4FEE-9353-3B806ADA1EE1}" destId="{21F18AAC-B84B-42D0-B62E-353B3E1977B8}" srcOrd="0" destOrd="0" parTransId="{95306F93-631E-4FE2-8F42-46DC7FF05A7F}" sibTransId="{74738E70-B69E-4DBA-9147-9827617C23CC}"/>
    <dgm:cxn modelId="{B24A9667-6888-4608-AA6B-4256598F4B4D}" type="presOf" srcId="{8EDC878D-CADB-4072-9E0E-2CCFFCD16134}" destId="{20A556EA-ADB2-47D0-AF26-7FBFB655ABC9}" srcOrd="0" destOrd="0" presId="urn:microsoft.com/office/officeart/2005/8/layout/hProcess7"/>
    <dgm:cxn modelId="{8F88DE97-8BC6-40E1-98B6-30FE05B52A79}" srcId="{21F18AAC-B84B-42D0-B62E-353B3E1977B8}" destId="{053D3F6E-1464-438D-8600-0ED7999FAF28}" srcOrd="0" destOrd="0" parTransId="{30D07A76-A6E8-4E5E-8962-F268FCDCF64C}" sibTransId="{BC52B2C2-F3B8-4E34-ACCB-F38C45385A06}"/>
    <dgm:cxn modelId="{E5D4479F-5607-4F7F-AC52-408E3661DAC0}" type="presOf" srcId="{2AD0F8D7-CE45-4FEE-9353-3B806ADA1EE1}" destId="{F73F8181-C1A6-433A-A530-ABDB3EB8D00F}" srcOrd="0" destOrd="0" presId="urn:microsoft.com/office/officeart/2005/8/layout/hProcess7"/>
    <dgm:cxn modelId="{50E91FB4-9DEB-44B7-BB7B-77AA19CA9D7A}" type="presOf" srcId="{B1792C5D-B416-41C0-B0EF-88A3D53B6D66}" destId="{945E53BB-5CA8-4606-A65C-B606B79EFC9A}" srcOrd="0" destOrd="0" presId="urn:microsoft.com/office/officeart/2005/8/layout/hProcess7"/>
    <dgm:cxn modelId="{0356C3B4-135B-40DE-A443-981FEDD2FEDD}" type="presOf" srcId="{619DA78B-A0D2-42CF-B59F-49FA5FAB7FD1}" destId="{9D3E6330-F94F-4E39-AD68-D580A1669E81}" srcOrd="1" destOrd="0" presId="urn:microsoft.com/office/officeart/2005/8/layout/hProcess7"/>
    <dgm:cxn modelId="{979643B7-3534-4B72-9D5C-11166CDBF2F7}" type="presOf" srcId="{619DA78B-A0D2-42CF-B59F-49FA5FAB7FD1}" destId="{52969358-04F1-4517-AD78-47D5BEE861D6}" srcOrd="0" destOrd="0" presId="urn:microsoft.com/office/officeart/2005/8/layout/hProcess7"/>
    <dgm:cxn modelId="{82CB69CC-0021-49A0-8648-E3F052855C95}" srcId="{2AD0F8D7-CE45-4FEE-9353-3B806ADA1EE1}" destId="{619DA78B-A0D2-42CF-B59F-49FA5FAB7FD1}" srcOrd="3" destOrd="0" parTransId="{8BDF4E66-3DEC-400D-B1BF-84277A9BC30A}" sibTransId="{D7BD572F-7FB3-49A1-A754-4F5083B42490}"/>
    <dgm:cxn modelId="{792C6ED3-9AA0-4ACC-A156-96A437AC9479}" type="presOf" srcId="{21F18AAC-B84B-42D0-B62E-353B3E1977B8}" destId="{929307C6-1D40-4EE7-8287-60F8B44D71CF}" srcOrd="0" destOrd="0" presId="urn:microsoft.com/office/officeart/2005/8/layout/hProcess7"/>
    <dgm:cxn modelId="{6D8058D9-30B9-49E8-A1AC-E3E0A3F67E53}" type="presOf" srcId="{937EEB10-61D7-4C68-AF22-20DF98FF3006}" destId="{5A691C47-BB24-4907-BDD9-94599094D9AE}" srcOrd="0" destOrd="0" presId="urn:microsoft.com/office/officeart/2005/8/layout/hProcess7"/>
    <dgm:cxn modelId="{06519DDA-C3CA-4ADF-BF97-54B506F545E5}" type="presOf" srcId="{B1792C5D-B416-41C0-B0EF-88A3D53B6D66}" destId="{64FBFF95-AE77-4E71-A17F-BD2CBC08219A}" srcOrd="1" destOrd="0" presId="urn:microsoft.com/office/officeart/2005/8/layout/hProcess7"/>
    <dgm:cxn modelId="{3BA7ACE4-47F8-408E-A252-A8ACB7B629C1}" srcId="{937EEB10-61D7-4C68-AF22-20DF98FF3006}" destId="{8EDC878D-CADB-4072-9E0E-2CCFFCD16134}" srcOrd="0" destOrd="0" parTransId="{7EA17FB6-C1F3-40A1-B334-B98124D8A541}" sibTransId="{B02F2CB6-A703-4027-B051-E29C68C32370}"/>
    <dgm:cxn modelId="{5E6F0AEC-0446-4785-8CE7-A4F18388C0C7}" type="presOf" srcId="{053D3F6E-1464-438D-8600-0ED7999FAF28}" destId="{134C821E-7C20-4DB6-A9C4-AD2194F828E5}" srcOrd="0" destOrd="0" presId="urn:microsoft.com/office/officeart/2005/8/layout/hProcess7"/>
    <dgm:cxn modelId="{CCE109EA-8336-4A6E-B6AE-550E0E6EB93D}" type="presParOf" srcId="{F73F8181-C1A6-433A-A530-ABDB3EB8D00F}" destId="{EF7F4922-E675-43B6-967D-591C0D053F47}" srcOrd="0" destOrd="0" presId="urn:microsoft.com/office/officeart/2005/8/layout/hProcess7"/>
    <dgm:cxn modelId="{5BFB9CAA-488D-47E2-82E4-6064F0083888}" type="presParOf" srcId="{EF7F4922-E675-43B6-967D-591C0D053F47}" destId="{929307C6-1D40-4EE7-8287-60F8B44D71CF}" srcOrd="0" destOrd="0" presId="urn:microsoft.com/office/officeart/2005/8/layout/hProcess7"/>
    <dgm:cxn modelId="{1726DDBC-1DCB-4E82-A421-B74E7B3AA192}" type="presParOf" srcId="{EF7F4922-E675-43B6-967D-591C0D053F47}" destId="{6936FAB2-6399-4872-BC83-1657A6F405AB}" srcOrd="1" destOrd="0" presId="urn:microsoft.com/office/officeart/2005/8/layout/hProcess7"/>
    <dgm:cxn modelId="{125A6C6B-C712-4537-9BF1-F1FD4BEB68DB}" type="presParOf" srcId="{EF7F4922-E675-43B6-967D-591C0D053F47}" destId="{134C821E-7C20-4DB6-A9C4-AD2194F828E5}" srcOrd="2" destOrd="0" presId="urn:microsoft.com/office/officeart/2005/8/layout/hProcess7"/>
    <dgm:cxn modelId="{D694D57D-5CDF-4670-81F8-58963DFABAD9}" type="presParOf" srcId="{F73F8181-C1A6-433A-A530-ABDB3EB8D00F}" destId="{603F7A31-486E-4925-9F76-083639A22495}" srcOrd="1" destOrd="0" presId="urn:microsoft.com/office/officeart/2005/8/layout/hProcess7"/>
    <dgm:cxn modelId="{EA374E54-09AC-4BF2-ABF5-87F291DEEA66}" type="presParOf" srcId="{F73F8181-C1A6-433A-A530-ABDB3EB8D00F}" destId="{5A73D4D3-5503-488B-BB48-CFB2FE482C1C}" srcOrd="2" destOrd="0" presId="urn:microsoft.com/office/officeart/2005/8/layout/hProcess7"/>
    <dgm:cxn modelId="{9288A297-AC46-46D7-A0A3-E1EA648D6E39}" type="presParOf" srcId="{5A73D4D3-5503-488B-BB48-CFB2FE482C1C}" destId="{65A01B6B-1083-4E26-B970-F1B32C8CE94C}" srcOrd="0" destOrd="0" presId="urn:microsoft.com/office/officeart/2005/8/layout/hProcess7"/>
    <dgm:cxn modelId="{22ECDA28-F6C1-48E5-9B24-F57986C2C028}" type="presParOf" srcId="{5A73D4D3-5503-488B-BB48-CFB2FE482C1C}" destId="{BED1A394-C0BD-477E-A29C-E0F6786496CC}" srcOrd="1" destOrd="0" presId="urn:microsoft.com/office/officeart/2005/8/layout/hProcess7"/>
    <dgm:cxn modelId="{87624A82-6A6D-4183-B7E0-105528CAE2AD}" type="presParOf" srcId="{5A73D4D3-5503-488B-BB48-CFB2FE482C1C}" destId="{415FEF80-C17D-4EB2-9956-87AF0F75F7DD}" srcOrd="2" destOrd="0" presId="urn:microsoft.com/office/officeart/2005/8/layout/hProcess7"/>
    <dgm:cxn modelId="{7735E88B-7345-4F53-A8F6-BCA298C949E8}" type="presParOf" srcId="{F73F8181-C1A6-433A-A530-ABDB3EB8D00F}" destId="{E2C5C4AD-8AE5-4AE0-BC93-4A48A86CF47C}" srcOrd="3" destOrd="0" presId="urn:microsoft.com/office/officeart/2005/8/layout/hProcess7"/>
    <dgm:cxn modelId="{33A8356A-2B8D-4E13-BC48-513C70FE6177}" type="presParOf" srcId="{F73F8181-C1A6-433A-A530-ABDB3EB8D00F}" destId="{0893830E-853A-49AA-B4FA-F4D37DD132B7}" srcOrd="4" destOrd="0" presId="urn:microsoft.com/office/officeart/2005/8/layout/hProcess7"/>
    <dgm:cxn modelId="{70A23394-AB02-46DD-927A-751AF09A1AED}" type="presParOf" srcId="{0893830E-853A-49AA-B4FA-F4D37DD132B7}" destId="{5A691C47-BB24-4907-BDD9-94599094D9AE}" srcOrd="0" destOrd="0" presId="urn:microsoft.com/office/officeart/2005/8/layout/hProcess7"/>
    <dgm:cxn modelId="{2A905C4C-EDCB-4E30-B570-587F11805DD8}" type="presParOf" srcId="{0893830E-853A-49AA-B4FA-F4D37DD132B7}" destId="{C5C48D54-E011-4BA8-8689-D9DF6B425581}" srcOrd="1" destOrd="0" presId="urn:microsoft.com/office/officeart/2005/8/layout/hProcess7"/>
    <dgm:cxn modelId="{51BE8E68-A66B-4DA0-B239-C3F193DA0BBD}" type="presParOf" srcId="{0893830E-853A-49AA-B4FA-F4D37DD132B7}" destId="{20A556EA-ADB2-47D0-AF26-7FBFB655ABC9}" srcOrd="2" destOrd="0" presId="urn:microsoft.com/office/officeart/2005/8/layout/hProcess7"/>
    <dgm:cxn modelId="{6A160EBE-C25F-48F3-A9DB-C0D27EE30EC8}" type="presParOf" srcId="{F73F8181-C1A6-433A-A530-ABDB3EB8D00F}" destId="{2CD72964-7663-4E5C-9179-619E22917E11}" srcOrd="5" destOrd="0" presId="urn:microsoft.com/office/officeart/2005/8/layout/hProcess7"/>
    <dgm:cxn modelId="{FFF7F701-D203-4F16-B4DF-3FEF9205CF05}" type="presParOf" srcId="{F73F8181-C1A6-433A-A530-ABDB3EB8D00F}" destId="{415E39D3-F94B-48FF-82A9-5CB9A61C4669}" srcOrd="6" destOrd="0" presId="urn:microsoft.com/office/officeart/2005/8/layout/hProcess7"/>
    <dgm:cxn modelId="{FDA3D218-103B-4D18-9856-50BC21F9F566}" type="presParOf" srcId="{415E39D3-F94B-48FF-82A9-5CB9A61C4669}" destId="{86EF843A-A70D-4267-8FB3-9CB2066EDFB6}" srcOrd="0" destOrd="0" presId="urn:microsoft.com/office/officeart/2005/8/layout/hProcess7"/>
    <dgm:cxn modelId="{E071D3B0-6E15-40C2-AB76-EDC8327E2671}" type="presParOf" srcId="{415E39D3-F94B-48FF-82A9-5CB9A61C4669}" destId="{F65ED44B-0F54-43AE-8C34-CE0B5E6F31F4}" srcOrd="1" destOrd="0" presId="urn:microsoft.com/office/officeart/2005/8/layout/hProcess7"/>
    <dgm:cxn modelId="{FAE7D88B-004A-4D16-9F99-2B738A6FB201}" type="presParOf" srcId="{415E39D3-F94B-48FF-82A9-5CB9A61C4669}" destId="{F3C55217-B229-4E01-A75F-249721BEACF9}" srcOrd="2" destOrd="0" presId="urn:microsoft.com/office/officeart/2005/8/layout/hProcess7"/>
    <dgm:cxn modelId="{38F2CBEF-17B5-4E5F-8D92-B41B4A4F8C47}" type="presParOf" srcId="{F73F8181-C1A6-433A-A530-ABDB3EB8D00F}" destId="{1314E1BC-9F15-46F3-9198-6D3CCA35C2B5}" srcOrd="7" destOrd="0" presId="urn:microsoft.com/office/officeart/2005/8/layout/hProcess7"/>
    <dgm:cxn modelId="{EF59227B-9552-4D52-B2D3-078367445F5A}" type="presParOf" srcId="{F73F8181-C1A6-433A-A530-ABDB3EB8D00F}" destId="{5CD05C99-5B93-4BCF-A17F-7334C5FC9121}" srcOrd="8" destOrd="0" presId="urn:microsoft.com/office/officeart/2005/8/layout/hProcess7"/>
    <dgm:cxn modelId="{376C9600-0F59-4A57-8934-ADBD5C1498EC}" type="presParOf" srcId="{5CD05C99-5B93-4BCF-A17F-7334C5FC9121}" destId="{945E53BB-5CA8-4606-A65C-B606B79EFC9A}" srcOrd="0" destOrd="0" presId="urn:microsoft.com/office/officeart/2005/8/layout/hProcess7"/>
    <dgm:cxn modelId="{06DF4AAB-3200-4994-B33A-D9F581CBB96F}" type="presParOf" srcId="{5CD05C99-5B93-4BCF-A17F-7334C5FC9121}" destId="{64FBFF95-AE77-4E71-A17F-BD2CBC08219A}" srcOrd="1" destOrd="0" presId="urn:microsoft.com/office/officeart/2005/8/layout/hProcess7"/>
    <dgm:cxn modelId="{C477DE43-8506-4CF8-8BAD-7F67BE64DDA6}" type="presParOf" srcId="{5CD05C99-5B93-4BCF-A17F-7334C5FC9121}" destId="{42732690-3756-4258-9132-94099EE11511}" srcOrd="2" destOrd="0" presId="urn:microsoft.com/office/officeart/2005/8/layout/hProcess7"/>
    <dgm:cxn modelId="{1779F09F-8F12-4C5E-94C3-E88D40FAD597}" type="presParOf" srcId="{F73F8181-C1A6-433A-A530-ABDB3EB8D00F}" destId="{C9914233-9D6A-4B9A-B213-B2DF3941066E}" srcOrd="9" destOrd="0" presId="urn:microsoft.com/office/officeart/2005/8/layout/hProcess7"/>
    <dgm:cxn modelId="{8613477F-4CEC-42A0-8E99-9F95548B1CB7}" type="presParOf" srcId="{F73F8181-C1A6-433A-A530-ABDB3EB8D00F}" destId="{62A7A2FC-4E6A-4631-83C5-CD15B4C0C019}" srcOrd="10" destOrd="0" presId="urn:microsoft.com/office/officeart/2005/8/layout/hProcess7"/>
    <dgm:cxn modelId="{4B1666D3-0ECC-4639-A3C9-3710C19CB26E}" type="presParOf" srcId="{62A7A2FC-4E6A-4631-83C5-CD15B4C0C019}" destId="{9FCE2AED-8ABB-4B07-9200-E7A3490F5F92}" srcOrd="0" destOrd="0" presId="urn:microsoft.com/office/officeart/2005/8/layout/hProcess7"/>
    <dgm:cxn modelId="{B3B45C56-8295-4A34-A4EB-32ED5549FD4D}" type="presParOf" srcId="{62A7A2FC-4E6A-4631-83C5-CD15B4C0C019}" destId="{82273B3C-AB13-42AE-8410-C593764CAC40}" srcOrd="1" destOrd="0" presId="urn:microsoft.com/office/officeart/2005/8/layout/hProcess7"/>
    <dgm:cxn modelId="{8D75E526-3F09-42F5-973B-4096E347208E}" type="presParOf" srcId="{62A7A2FC-4E6A-4631-83C5-CD15B4C0C019}" destId="{3863349C-91A3-4822-ACBC-42D226D32353}" srcOrd="2" destOrd="0" presId="urn:microsoft.com/office/officeart/2005/8/layout/hProcess7"/>
    <dgm:cxn modelId="{F5B8730A-C54D-473D-A552-EE5EA95B913A}" type="presParOf" srcId="{F73F8181-C1A6-433A-A530-ABDB3EB8D00F}" destId="{9216DD06-EDFA-42D2-B22F-8B29BBE183D0}" srcOrd="11" destOrd="0" presId="urn:microsoft.com/office/officeart/2005/8/layout/hProcess7"/>
    <dgm:cxn modelId="{5C2F909D-B5E1-4288-B001-7437EF4326AC}" type="presParOf" srcId="{F73F8181-C1A6-433A-A530-ABDB3EB8D00F}" destId="{1E8879E2-865F-4916-8A3B-37E9C6D37034}" srcOrd="12" destOrd="0" presId="urn:microsoft.com/office/officeart/2005/8/layout/hProcess7"/>
    <dgm:cxn modelId="{2936941D-C5BC-4D43-B8B8-7677EA5FCF33}" type="presParOf" srcId="{1E8879E2-865F-4916-8A3B-37E9C6D37034}" destId="{52969358-04F1-4517-AD78-47D5BEE861D6}" srcOrd="0" destOrd="0" presId="urn:microsoft.com/office/officeart/2005/8/layout/hProcess7"/>
    <dgm:cxn modelId="{E0B52739-AC5B-45C6-8999-121D0D8DB13D}" type="presParOf" srcId="{1E8879E2-865F-4916-8A3B-37E9C6D37034}" destId="{9D3E6330-F94F-4E39-AD68-D580A1669E81}" srcOrd="1" destOrd="0" presId="urn:microsoft.com/office/officeart/2005/8/layout/hProcess7"/>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6613F9-2D1A-403E-A332-54EA0314E73C}" type="doc">
      <dgm:prSet loTypeId="urn:microsoft.com/office/officeart/2005/8/layout/process1" loCatId="process" qsTypeId="urn:microsoft.com/office/officeart/2005/8/quickstyle/simple1" qsCatId="simple" csTypeId="urn:microsoft.com/office/officeart/2005/8/colors/accent1_2" csCatId="accent1" phldr="1"/>
      <dgm:spPr/>
    </dgm:pt>
    <dgm:pt modelId="{6F11ED36-AA8D-4DF8-A3E9-95608674A52B}">
      <dgm:prSet phldrT="[Text]" custT="1"/>
      <dgm:spPr/>
      <dgm:t>
        <a:bodyPr/>
        <a:lstStyle/>
        <a:p>
          <a:r>
            <a:rPr lang="en-US" sz="2400"/>
            <a:t>NSO</a:t>
          </a:r>
        </a:p>
        <a:p>
          <a:r>
            <a:rPr lang="en-US" sz="2400"/>
            <a:t>(New Student Orientation)</a:t>
          </a:r>
        </a:p>
      </dgm:t>
    </dgm:pt>
    <dgm:pt modelId="{324852F2-B3E4-4C36-BE7A-DE2A864C87C1}" type="parTrans" cxnId="{58786FDA-1AE1-49C3-A200-D439F4D2A28F}">
      <dgm:prSet/>
      <dgm:spPr/>
      <dgm:t>
        <a:bodyPr/>
        <a:lstStyle/>
        <a:p>
          <a:endParaRPr lang="en-US"/>
        </a:p>
      </dgm:t>
    </dgm:pt>
    <dgm:pt modelId="{3D449327-C832-43EF-861A-C6E89642FA0C}" type="sibTrans" cxnId="{58786FDA-1AE1-49C3-A200-D439F4D2A28F}">
      <dgm:prSet/>
      <dgm:spPr/>
      <dgm:t>
        <a:bodyPr/>
        <a:lstStyle/>
        <a:p>
          <a:endParaRPr lang="en-US"/>
        </a:p>
      </dgm:t>
    </dgm:pt>
    <dgm:pt modelId="{A969F68E-39A8-46B0-AC90-308532AFF4C0}">
      <dgm:prSet phldrT="[Text]" custT="1"/>
      <dgm:spPr/>
      <dgm:t>
        <a:bodyPr/>
        <a:lstStyle/>
        <a:p>
          <a:r>
            <a:rPr lang="en-US" sz="2400"/>
            <a:t>First Devotional</a:t>
          </a:r>
        </a:p>
      </dgm:t>
    </dgm:pt>
    <dgm:pt modelId="{2A97B90C-A269-401C-A2FD-201CB83B4DE6}" type="parTrans" cxnId="{659A6309-536E-46DE-B507-E588B88401DB}">
      <dgm:prSet/>
      <dgm:spPr/>
      <dgm:t>
        <a:bodyPr/>
        <a:lstStyle/>
        <a:p>
          <a:endParaRPr lang="en-US"/>
        </a:p>
      </dgm:t>
    </dgm:pt>
    <dgm:pt modelId="{1718D0BD-B35D-46F8-8993-431C4FAEB259}" type="sibTrans" cxnId="{659A6309-536E-46DE-B507-E588B88401DB}">
      <dgm:prSet/>
      <dgm:spPr/>
      <dgm:t>
        <a:bodyPr/>
        <a:lstStyle/>
        <a:p>
          <a:endParaRPr lang="en-US"/>
        </a:p>
      </dgm:t>
    </dgm:pt>
    <dgm:pt modelId="{947F8507-0E0B-4CED-87E3-C8A345B79125}">
      <dgm:prSet phldrT="[Text]" custT="1"/>
      <dgm:spPr/>
      <dgm:t>
        <a:bodyPr/>
        <a:lstStyle/>
        <a:p>
          <a:r>
            <a:rPr lang="en-US" sz="2400"/>
            <a:t>Inspirational Messages</a:t>
          </a:r>
        </a:p>
      </dgm:t>
    </dgm:pt>
    <dgm:pt modelId="{CEF079B9-4453-4D5A-8F72-16F237F3F4DA}" type="parTrans" cxnId="{7499F725-EAD6-4299-A1A0-CC726A87DC19}">
      <dgm:prSet/>
      <dgm:spPr/>
      <dgm:t>
        <a:bodyPr/>
        <a:lstStyle/>
        <a:p>
          <a:endParaRPr lang="en-US"/>
        </a:p>
      </dgm:t>
    </dgm:pt>
    <dgm:pt modelId="{ED6BB5BB-AC58-4A27-973D-D039A04394B1}" type="sibTrans" cxnId="{7499F725-EAD6-4299-A1A0-CC726A87DC19}">
      <dgm:prSet/>
      <dgm:spPr/>
      <dgm:t>
        <a:bodyPr/>
        <a:lstStyle/>
        <a:p>
          <a:endParaRPr lang="en-US"/>
        </a:p>
      </dgm:t>
    </dgm:pt>
    <dgm:pt modelId="{6211C3CD-6ECA-4AC0-8DB7-AC3C198D436F}">
      <dgm:prSet phldrT="[Text]" custT="1"/>
      <dgm:spPr/>
      <dgm:t>
        <a:bodyPr/>
        <a:lstStyle/>
        <a:p>
          <a:r>
            <a:rPr lang="en-US" sz="2400"/>
            <a:t>Napkins of Encourage-</a:t>
          </a:r>
          <a:r>
            <a:rPr lang="en-US" sz="2400" err="1"/>
            <a:t>ment</a:t>
          </a:r>
          <a:endParaRPr lang="en-US" sz="2400"/>
        </a:p>
      </dgm:t>
    </dgm:pt>
    <dgm:pt modelId="{D9111FDD-AF71-4E83-A39B-5599BB889628}" type="parTrans" cxnId="{C295A6AD-F87D-4A92-9E58-199A9370ED58}">
      <dgm:prSet/>
      <dgm:spPr/>
      <dgm:t>
        <a:bodyPr/>
        <a:lstStyle/>
        <a:p>
          <a:endParaRPr lang="en-US"/>
        </a:p>
      </dgm:t>
    </dgm:pt>
    <dgm:pt modelId="{D3F167D2-D0D5-4228-B8CF-E3C665408916}" type="sibTrans" cxnId="{C295A6AD-F87D-4A92-9E58-199A9370ED58}">
      <dgm:prSet/>
      <dgm:spPr/>
      <dgm:t>
        <a:bodyPr/>
        <a:lstStyle/>
        <a:p>
          <a:endParaRPr lang="en-US"/>
        </a:p>
      </dgm:t>
    </dgm:pt>
    <dgm:pt modelId="{6380D6CF-334E-40CF-A37E-EA6B9D1046D9}">
      <dgm:prSet phldrT="[Text]" custT="1"/>
      <dgm:spPr/>
      <dgm:t>
        <a:bodyPr/>
        <a:lstStyle/>
        <a:p>
          <a:r>
            <a:rPr lang="en-US" sz="2400"/>
            <a:t>Teacher Stories</a:t>
          </a:r>
        </a:p>
      </dgm:t>
    </dgm:pt>
    <dgm:pt modelId="{1BDEBDFE-F291-40E5-9783-A26BF33A05DB}" type="parTrans" cxnId="{C0D187AA-79C3-4C72-ACFB-3645CE3C3FDB}">
      <dgm:prSet/>
      <dgm:spPr/>
      <dgm:t>
        <a:bodyPr/>
        <a:lstStyle/>
        <a:p>
          <a:endParaRPr lang="en-US"/>
        </a:p>
      </dgm:t>
    </dgm:pt>
    <dgm:pt modelId="{82F49752-CE8C-4192-B821-D038E39E33ED}" type="sibTrans" cxnId="{C0D187AA-79C3-4C72-ACFB-3645CE3C3FDB}">
      <dgm:prSet/>
      <dgm:spPr/>
      <dgm:t>
        <a:bodyPr/>
        <a:lstStyle/>
        <a:p>
          <a:endParaRPr lang="en-US"/>
        </a:p>
      </dgm:t>
    </dgm:pt>
    <dgm:pt modelId="{BB4027B4-89B4-4D0A-A28B-171DE0EFCAF9}">
      <dgm:prSet phldrT="[Text]"/>
      <dgm:spPr/>
      <dgm:t>
        <a:bodyPr/>
        <a:lstStyle/>
        <a:p>
          <a:r>
            <a:rPr lang="en-US"/>
            <a:t>Mental Health Awareness Week</a:t>
          </a:r>
        </a:p>
      </dgm:t>
    </dgm:pt>
    <dgm:pt modelId="{CBFF75BE-07D8-487E-9912-545C085E93D8}" type="parTrans" cxnId="{D0AFAE87-F2CA-49C9-BDF2-27FB227C8B91}">
      <dgm:prSet/>
      <dgm:spPr/>
      <dgm:t>
        <a:bodyPr/>
        <a:lstStyle/>
        <a:p>
          <a:endParaRPr lang="en-US"/>
        </a:p>
      </dgm:t>
    </dgm:pt>
    <dgm:pt modelId="{CCB13406-B133-42AB-8231-533ACDCD2782}" type="sibTrans" cxnId="{D0AFAE87-F2CA-49C9-BDF2-27FB227C8B91}">
      <dgm:prSet/>
      <dgm:spPr/>
      <dgm:t>
        <a:bodyPr/>
        <a:lstStyle/>
        <a:p>
          <a:endParaRPr lang="en-US"/>
        </a:p>
      </dgm:t>
    </dgm:pt>
    <dgm:pt modelId="{1811B16C-4B70-4A04-969E-9DA866E9DF71}">
      <dgm:prSet phldrT="[Text]"/>
      <dgm:spPr/>
      <dgm:t>
        <a:bodyPr/>
        <a:lstStyle/>
        <a:p>
          <a:r>
            <a:rPr lang="en-US"/>
            <a:t>Cookies and Cocoa for Finals</a:t>
          </a:r>
        </a:p>
      </dgm:t>
    </dgm:pt>
    <dgm:pt modelId="{5A80C586-2F89-492F-AB98-DF82C68C4818}" type="parTrans" cxnId="{B1A0D388-4B39-43F3-986C-3C1C0A7DAEC3}">
      <dgm:prSet/>
      <dgm:spPr/>
      <dgm:t>
        <a:bodyPr/>
        <a:lstStyle/>
        <a:p>
          <a:endParaRPr lang="en-US"/>
        </a:p>
      </dgm:t>
    </dgm:pt>
    <dgm:pt modelId="{00B477C0-7DAE-4F6A-A59F-7CEE9BA5112A}" type="sibTrans" cxnId="{B1A0D388-4B39-43F3-986C-3C1C0A7DAEC3}">
      <dgm:prSet/>
      <dgm:spPr/>
      <dgm:t>
        <a:bodyPr/>
        <a:lstStyle/>
        <a:p>
          <a:endParaRPr lang="en-US"/>
        </a:p>
      </dgm:t>
    </dgm:pt>
    <dgm:pt modelId="{9901D874-A1CA-4EF1-9A0E-28EE431E2A3A}" type="pres">
      <dgm:prSet presAssocID="{9D6613F9-2D1A-403E-A332-54EA0314E73C}" presName="Name0" presStyleCnt="0">
        <dgm:presLayoutVars>
          <dgm:dir/>
          <dgm:resizeHandles val="exact"/>
        </dgm:presLayoutVars>
      </dgm:prSet>
      <dgm:spPr/>
    </dgm:pt>
    <dgm:pt modelId="{FFF5BA15-998F-41E6-AE4E-79E4FD5BF7FE}" type="pres">
      <dgm:prSet presAssocID="{6F11ED36-AA8D-4DF8-A3E9-95608674A52B}" presName="node" presStyleLbl="node1" presStyleIdx="0" presStyleCnt="7" custScaleX="129833" custScaleY="202423">
        <dgm:presLayoutVars>
          <dgm:bulletEnabled val="1"/>
        </dgm:presLayoutVars>
      </dgm:prSet>
      <dgm:spPr/>
    </dgm:pt>
    <dgm:pt modelId="{EEE331DE-C99E-4696-8B8D-354FB60FFC2E}" type="pres">
      <dgm:prSet presAssocID="{3D449327-C832-43EF-861A-C6E89642FA0C}" presName="sibTrans" presStyleLbl="sibTrans2D1" presStyleIdx="0" presStyleCnt="6"/>
      <dgm:spPr/>
    </dgm:pt>
    <dgm:pt modelId="{349F0628-D5E9-4922-8527-A33B1D873911}" type="pres">
      <dgm:prSet presAssocID="{3D449327-C832-43EF-861A-C6E89642FA0C}" presName="connectorText" presStyleLbl="sibTrans2D1" presStyleIdx="0" presStyleCnt="6"/>
      <dgm:spPr/>
    </dgm:pt>
    <dgm:pt modelId="{1F51F7F9-7335-46CD-80F0-FF9EF475E390}" type="pres">
      <dgm:prSet presAssocID="{A969F68E-39A8-46B0-AC90-308532AFF4C0}" presName="node" presStyleLbl="node1" presStyleIdx="1" presStyleCnt="7" custScaleX="140742" custScaleY="203287">
        <dgm:presLayoutVars>
          <dgm:bulletEnabled val="1"/>
        </dgm:presLayoutVars>
      </dgm:prSet>
      <dgm:spPr/>
    </dgm:pt>
    <dgm:pt modelId="{E5B76B3F-F692-4A8D-87C7-D2C3B2D1AB9C}" type="pres">
      <dgm:prSet presAssocID="{1718D0BD-B35D-46F8-8993-431C4FAEB259}" presName="sibTrans" presStyleLbl="sibTrans2D1" presStyleIdx="1" presStyleCnt="6"/>
      <dgm:spPr/>
    </dgm:pt>
    <dgm:pt modelId="{952772D1-61DD-4D02-8D08-25382386954D}" type="pres">
      <dgm:prSet presAssocID="{1718D0BD-B35D-46F8-8993-431C4FAEB259}" presName="connectorText" presStyleLbl="sibTrans2D1" presStyleIdx="1" presStyleCnt="6"/>
      <dgm:spPr/>
    </dgm:pt>
    <dgm:pt modelId="{BF12B220-ABD2-4488-A0A4-823BE2439AF5}" type="pres">
      <dgm:prSet presAssocID="{947F8507-0E0B-4CED-87E3-C8A345B79125}" presName="node" presStyleLbl="node1" presStyleIdx="2" presStyleCnt="7" custScaleX="140742" custScaleY="208863">
        <dgm:presLayoutVars>
          <dgm:bulletEnabled val="1"/>
        </dgm:presLayoutVars>
      </dgm:prSet>
      <dgm:spPr/>
    </dgm:pt>
    <dgm:pt modelId="{AEAEB775-E069-444E-8E17-998AA3975E41}" type="pres">
      <dgm:prSet presAssocID="{ED6BB5BB-AC58-4A27-973D-D039A04394B1}" presName="sibTrans" presStyleLbl="sibTrans2D1" presStyleIdx="2" presStyleCnt="6"/>
      <dgm:spPr/>
    </dgm:pt>
    <dgm:pt modelId="{A6205C59-6F0D-4035-8E38-28E6278FC2E8}" type="pres">
      <dgm:prSet presAssocID="{ED6BB5BB-AC58-4A27-973D-D039A04394B1}" presName="connectorText" presStyleLbl="sibTrans2D1" presStyleIdx="2" presStyleCnt="6"/>
      <dgm:spPr/>
    </dgm:pt>
    <dgm:pt modelId="{237333F0-CA6A-464D-8EEC-B7EC9407C5C9}" type="pres">
      <dgm:prSet presAssocID="{6211C3CD-6ECA-4AC0-8DB7-AC3C198D436F}" presName="node" presStyleLbl="node1" presStyleIdx="3" presStyleCnt="7" custScaleX="140742" custScaleY="208863">
        <dgm:presLayoutVars>
          <dgm:bulletEnabled val="1"/>
        </dgm:presLayoutVars>
      </dgm:prSet>
      <dgm:spPr/>
    </dgm:pt>
    <dgm:pt modelId="{BDE06F58-5ADF-4F83-B21A-BB35BB6F2407}" type="pres">
      <dgm:prSet presAssocID="{D3F167D2-D0D5-4228-B8CF-E3C665408916}" presName="sibTrans" presStyleLbl="sibTrans2D1" presStyleIdx="3" presStyleCnt="6"/>
      <dgm:spPr/>
    </dgm:pt>
    <dgm:pt modelId="{81F425D1-037F-4E86-BCD6-4B61FD9190F7}" type="pres">
      <dgm:prSet presAssocID="{D3F167D2-D0D5-4228-B8CF-E3C665408916}" presName="connectorText" presStyleLbl="sibTrans2D1" presStyleIdx="3" presStyleCnt="6"/>
      <dgm:spPr/>
    </dgm:pt>
    <dgm:pt modelId="{C3A38426-66ED-4E46-9675-FC1F08CA4746}" type="pres">
      <dgm:prSet presAssocID="{6380D6CF-334E-40CF-A37E-EA6B9D1046D9}" presName="node" presStyleLbl="node1" presStyleIdx="4" presStyleCnt="7" custScaleX="140742" custScaleY="205579">
        <dgm:presLayoutVars>
          <dgm:bulletEnabled val="1"/>
        </dgm:presLayoutVars>
      </dgm:prSet>
      <dgm:spPr/>
    </dgm:pt>
    <dgm:pt modelId="{7214209E-ACD7-4A50-BA0A-4694D1E20AEC}" type="pres">
      <dgm:prSet presAssocID="{82F49752-CE8C-4192-B821-D038E39E33ED}" presName="sibTrans" presStyleLbl="sibTrans2D1" presStyleIdx="4" presStyleCnt="6"/>
      <dgm:spPr/>
    </dgm:pt>
    <dgm:pt modelId="{A0DEAD3D-9BD0-4679-9D69-DCE4C0D1107D}" type="pres">
      <dgm:prSet presAssocID="{82F49752-CE8C-4192-B821-D038E39E33ED}" presName="connectorText" presStyleLbl="sibTrans2D1" presStyleIdx="4" presStyleCnt="6"/>
      <dgm:spPr/>
    </dgm:pt>
    <dgm:pt modelId="{DA58DA2B-9BDB-41FD-92C9-40224FFB793E}" type="pres">
      <dgm:prSet presAssocID="{BB4027B4-89B4-4D0A-A28B-171DE0EFCAF9}" presName="node" presStyleLbl="node1" presStyleIdx="5" presStyleCnt="7" custScaleX="140742" custScaleY="205579">
        <dgm:presLayoutVars>
          <dgm:bulletEnabled val="1"/>
        </dgm:presLayoutVars>
      </dgm:prSet>
      <dgm:spPr/>
    </dgm:pt>
    <dgm:pt modelId="{D2D6BA56-DA6F-4EEE-BEC2-EC238FBB2EE1}" type="pres">
      <dgm:prSet presAssocID="{CCB13406-B133-42AB-8231-533ACDCD2782}" presName="sibTrans" presStyleLbl="sibTrans2D1" presStyleIdx="5" presStyleCnt="6"/>
      <dgm:spPr/>
    </dgm:pt>
    <dgm:pt modelId="{92F2E06C-779B-4653-8084-F70F1AD40625}" type="pres">
      <dgm:prSet presAssocID="{CCB13406-B133-42AB-8231-533ACDCD2782}" presName="connectorText" presStyleLbl="sibTrans2D1" presStyleIdx="5" presStyleCnt="6"/>
      <dgm:spPr/>
    </dgm:pt>
    <dgm:pt modelId="{99D20E3A-C6C8-4DE2-9DBA-E7E029B903BA}" type="pres">
      <dgm:prSet presAssocID="{1811B16C-4B70-4A04-969E-9DA866E9DF71}" presName="node" presStyleLbl="node1" presStyleIdx="6" presStyleCnt="7" custScaleX="140742" custScaleY="205579">
        <dgm:presLayoutVars>
          <dgm:bulletEnabled val="1"/>
        </dgm:presLayoutVars>
      </dgm:prSet>
      <dgm:spPr/>
    </dgm:pt>
  </dgm:ptLst>
  <dgm:cxnLst>
    <dgm:cxn modelId="{233C4109-F586-4B78-9708-40172C7E2C2E}" type="presOf" srcId="{CCB13406-B133-42AB-8231-533ACDCD2782}" destId="{92F2E06C-779B-4653-8084-F70F1AD40625}" srcOrd="1" destOrd="0" presId="urn:microsoft.com/office/officeart/2005/8/layout/process1"/>
    <dgm:cxn modelId="{659A6309-536E-46DE-B507-E588B88401DB}" srcId="{9D6613F9-2D1A-403E-A332-54EA0314E73C}" destId="{A969F68E-39A8-46B0-AC90-308532AFF4C0}" srcOrd="1" destOrd="0" parTransId="{2A97B90C-A269-401C-A2FD-201CB83B4DE6}" sibTransId="{1718D0BD-B35D-46F8-8993-431C4FAEB259}"/>
    <dgm:cxn modelId="{D4734F10-920D-4859-8F53-088190E10ADB}" type="presOf" srcId="{D3F167D2-D0D5-4228-B8CF-E3C665408916}" destId="{BDE06F58-5ADF-4F83-B21A-BB35BB6F2407}" srcOrd="0" destOrd="0" presId="urn:microsoft.com/office/officeart/2005/8/layout/process1"/>
    <dgm:cxn modelId="{E6C30714-2A9B-49D0-A506-D228C41AF31A}" type="presOf" srcId="{3D449327-C832-43EF-861A-C6E89642FA0C}" destId="{EEE331DE-C99E-4696-8B8D-354FB60FFC2E}" srcOrd="0" destOrd="0" presId="urn:microsoft.com/office/officeart/2005/8/layout/process1"/>
    <dgm:cxn modelId="{DA9B0E18-2929-4494-8CC8-518B97FD192B}" type="presOf" srcId="{1718D0BD-B35D-46F8-8993-431C4FAEB259}" destId="{E5B76B3F-F692-4A8D-87C7-D2C3B2D1AB9C}" srcOrd="0" destOrd="0" presId="urn:microsoft.com/office/officeart/2005/8/layout/process1"/>
    <dgm:cxn modelId="{CA68471B-5AED-4800-BDC7-DE7AC3C99A01}" type="presOf" srcId="{3D449327-C832-43EF-861A-C6E89642FA0C}" destId="{349F0628-D5E9-4922-8527-A33B1D873911}" srcOrd="1" destOrd="0" presId="urn:microsoft.com/office/officeart/2005/8/layout/process1"/>
    <dgm:cxn modelId="{66B27A20-39D4-4D51-937A-0116FB4D6019}" type="presOf" srcId="{1718D0BD-B35D-46F8-8993-431C4FAEB259}" destId="{952772D1-61DD-4D02-8D08-25382386954D}" srcOrd="1" destOrd="0" presId="urn:microsoft.com/office/officeart/2005/8/layout/process1"/>
    <dgm:cxn modelId="{7499F725-EAD6-4299-A1A0-CC726A87DC19}" srcId="{9D6613F9-2D1A-403E-A332-54EA0314E73C}" destId="{947F8507-0E0B-4CED-87E3-C8A345B79125}" srcOrd="2" destOrd="0" parTransId="{CEF079B9-4453-4D5A-8F72-16F237F3F4DA}" sibTransId="{ED6BB5BB-AC58-4A27-973D-D039A04394B1}"/>
    <dgm:cxn modelId="{A1F4E42C-7B92-4F26-9253-75990E4F8F2F}" type="presOf" srcId="{D3F167D2-D0D5-4228-B8CF-E3C665408916}" destId="{81F425D1-037F-4E86-BCD6-4B61FD9190F7}" srcOrd="1" destOrd="0" presId="urn:microsoft.com/office/officeart/2005/8/layout/process1"/>
    <dgm:cxn modelId="{2DA36274-86A8-4A70-BC2C-C06659F156F2}" type="presOf" srcId="{1811B16C-4B70-4A04-969E-9DA866E9DF71}" destId="{99D20E3A-C6C8-4DE2-9DBA-E7E029B903BA}" srcOrd="0" destOrd="0" presId="urn:microsoft.com/office/officeart/2005/8/layout/process1"/>
    <dgm:cxn modelId="{B060E954-D99A-4AF2-A0F8-3E18160A8FC5}" type="presOf" srcId="{947F8507-0E0B-4CED-87E3-C8A345B79125}" destId="{BF12B220-ABD2-4488-A0A4-823BE2439AF5}" srcOrd="0" destOrd="0" presId="urn:microsoft.com/office/officeart/2005/8/layout/process1"/>
    <dgm:cxn modelId="{62F07255-B0D0-4BE6-BE59-932556238378}" type="presOf" srcId="{6F11ED36-AA8D-4DF8-A3E9-95608674A52B}" destId="{FFF5BA15-998F-41E6-AE4E-79E4FD5BF7FE}" srcOrd="0" destOrd="0" presId="urn:microsoft.com/office/officeart/2005/8/layout/process1"/>
    <dgm:cxn modelId="{2477385A-43CB-4D6D-B271-18587C43B804}" type="presOf" srcId="{82F49752-CE8C-4192-B821-D038E39E33ED}" destId="{7214209E-ACD7-4A50-BA0A-4694D1E20AEC}" srcOrd="0" destOrd="0" presId="urn:microsoft.com/office/officeart/2005/8/layout/process1"/>
    <dgm:cxn modelId="{D0AFAE87-F2CA-49C9-BDF2-27FB227C8B91}" srcId="{9D6613F9-2D1A-403E-A332-54EA0314E73C}" destId="{BB4027B4-89B4-4D0A-A28B-171DE0EFCAF9}" srcOrd="5" destOrd="0" parTransId="{CBFF75BE-07D8-487E-9912-545C085E93D8}" sibTransId="{CCB13406-B133-42AB-8231-533ACDCD2782}"/>
    <dgm:cxn modelId="{B1A0D388-4B39-43F3-986C-3C1C0A7DAEC3}" srcId="{9D6613F9-2D1A-403E-A332-54EA0314E73C}" destId="{1811B16C-4B70-4A04-969E-9DA866E9DF71}" srcOrd="6" destOrd="0" parTransId="{5A80C586-2F89-492F-AB98-DF82C68C4818}" sibTransId="{00B477C0-7DAE-4F6A-A59F-7CEE9BA5112A}"/>
    <dgm:cxn modelId="{D9DDB48C-C16D-407C-A995-D12F884AC026}" type="presOf" srcId="{CCB13406-B133-42AB-8231-533ACDCD2782}" destId="{D2D6BA56-DA6F-4EEE-BEC2-EC238FBB2EE1}" srcOrd="0" destOrd="0" presId="urn:microsoft.com/office/officeart/2005/8/layout/process1"/>
    <dgm:cxn modelId="{8335E1A6-11EF-4115-B35C-44F9E13DF07A}" type="presOf" srcId="{9D6613F9-2D1A-403E-A332-54EA0314E73C}" destId="{9901D874-A1CA-4EF1-9A0E-28EE431E2A3A}" srcOrd="0" destOrd="0" presId="urn:microsoft.com/office/officeart/2005/8/layout/process1"/>
    <dgm:cxn modelId="{C0D187AA-79C3-4C72-ACFB-3645CE3C3FDB}" srcId="{9D6613F9-2D1A-403E-A332-54EA0314E73C}" destId="{6380D6CF-334E-40CF-A37E-EA6B9D1046D9}" srcOrd="4" destOrd="0" parTransId="{1BDEBDFE-F291-40E5-9783-A26BF33A05DB}" sibTransId="{82F49752-CE8C-4192-B821-D038E39E33ED}"/>
    <dgm:cxn modelId="{C295A6AD-F87D-4A92-9E58-199A9370ED58}" srcId="{9D6613F9-2D1A-403E-A332-54EA0314E73C}" destId="{6211C3CD-6ECA-4AC0-8DB7-AC3C198D436F}" srcOrd="3" destOrd="0" parTransId="{D9111FDD-AF71-4E83-A39B-5599BB889628}" sibTransId="{D3F167D2-D0D5-4228-B8CF-E3C665408916}"/>
    <dgm:cxn modelId="{980090B6-8F4B-46BD-81F4-D8E0A9E3D2DE}" type="presOf" srcId="{BB4027B4-89B4-4D0A-A28B-171DE0EFCAF9}" destId="{DA58DA2B-9BDB-41FD-92C9-40224FFB793E}" srcOrd="0" destOrd="0" presId="urn:microsoft.com/office/officeart/2005/8/layout/process1"/>
    <dgm:cxn modelId="{00056DC2-56FD-4344-BD62-3D7DE72AF8BE}" type="presOf" srcId="{A969F68E-39A8-46B0-AC90-308532AFF4C0}" destId="{1F51F7F9-7335-46CD-80F0-FF9EF475E390}" srcOrd="0" destOrd="0" presId="urn:microsoft.com/office/officeart/2005/8/layout/process1"/>
    <dgm:cxn modelId="{06CF9BD1-3242-404B-819A-7284EB31C58E}" type="presOf" srcId="{6211C3CD-6ECA-4AC0-8DB7-AC3C198D436F}" destId="{237333F0-CA6A-464D-8EEC-B7EC9407C5C9}" srcOrd="0" destOrd="0" presId="urn:microsoft.com/office/officeart/2005/8/layout/process1"/>
    <dgm:cxn modelId="{1DEE4ED3-BC94-4352-B7DC-C0E838F265A5}" type="presOf" srcId="{82F49752-CE8C-4192-B821-D038E39E33ED}" destId="{A0DEAD3D-9BD0-4679-9D69-DCE4C0D1107D}" srcOrd="1" destOrd="0" presId="urn:microsoft.com/office/officeart/2005/8/layout/process1"/>
    <dgm:cxn modelId="{9656AFD9-8BFC-44FD-BC41-186EA7DCA3A1}" type="presOf" srcId="{6380D6CF-334E-40CF-A37E-EA6B9D1046D9}" destId="{C3A38426-66ED-4E46-9675-FC1F08CA4746}" srcOrd="0" destOrd="0" presId="urn:microsoft.com/office/officeart/2005/8/layout/process1"/>
    <dgm:cxn modelId="{58786FDA-1AE1-49C3-A200-D439F4D2A28F}" srcId="{9D6613F9-2D1A-403E-A332-54EA0314E73C}" destId="{6F11ED36-AA8D-4DF8-A3E9-95608674A52B}" srcOrd="0" destOrd="0" parTransId="{324852F2-B3E4-4C36-BE7A-DE2A864C87C1}" sibTransId="{3D449327-C832-43EF-861A-C6E89642FA0C}"/>
    <dgm:cxn modelId="{960017DB-ECED-43E8-B7A2-457C3FA14FDD}" type="presOf" srcId="{ED6BB5BB-AC58-4A27-973D-D039A04394B1}" destId="{A6205C59-6F0D-4035-8E38-28E6278FC2E8}" srcOrd="1" destOrd="0" presId="urn:microsoft.com/office/officeart/2005/8/layout/process1"/>
    <dgm:cxn modelId="{F62D48F1-971D-4ACF-B212-7F40A4DCD039}" type="presOf" srcId="{ED6BB5BB-AC58-4A27-973D-D039A04394B1}" destId="{AEAEB775-E069-444E-8E17-998AA3975E41}" srcOrd="0" destOrd="0" presId="urn:microsoft.com/office/officeart/2005/8/layout/process1"/>
    <dgm:cxn modelId="{DCAFFB22-0F06-47F8-B88C-24608D0A717C}" type="presParOf" srcId="{9901D874-A1CA-4EF1-9A0E-28EE431E2A3A}" destId="{FFF5BA15-998F-41E6-AE4E-79E4FD5BF7FE}" srcOrd="0" destOrd="0" presId="urn:microsoft.com/office/officeart/2005/8/layout/process1"/>
    <dgm:cxn modelId="{581D153D-193D-4661-8856-3501EA453A89}" type="presParOf" srcId="{9901D874-A1CA-4EF1-9A0E-28EE431E2A3A}" destId="{EEE331DE-C99E-4696-8B8D-354FB60FFC2E}" srcOrd="1" destOrd="0" presId="urn:microsoft.com/office/officeart/2005/8/layout/process1"/>
    <dgm:cxn modelId="{721EF1D4-AB0D-48B2-AC13-4A2F6A9FE9EC}" type="presParOf" srcId="{EEE331DE-C99E-4696-8B8D-354FB60FFC2E}" destId="{349F0628-D5E9-4922-8527-A33B1D873911}" srcOrd="0" destOrd="0" presId="urn:microsoft.com/office/officeart/2005/8/layout/process1"/>
    <dgm:cxn modelId="{4D1870C4-0820-4A03-8FF2-6ABBA191AD5A}" type="presParOf" srcId="{9901D874-A1CA-4EF1-9A0E-28EE431E2A3A}" destId="{1F51F7F9-7335-46CD-80F0-FF9EF475E390}" srcOrd="2" destOrd="0" presId="urn:microsoft.com/office/officeart/2005/8/layout/process1"/>
    <dgm:cxn modelId="{F8BF26BF-B83E-4208-B652-BDE46A1A7EAF}" type="presParOf" srcId="{9901D874-A1CA-4EF1-9A0E-28EE431E2A3A}" destId="{E5B76B3F-F692-4A8D-87C7-D2C3B2D1AB9C}" srcOrd="3" destOrd="0" presId="urn:microsoft.com/office/officeart/2005/8/layout/process1"/>
    <dgm:cxn modelId="{8ADE74F6-9F62-43F8-88F5-A1A35FEDB23D}" type="presParOf" srcId="{E5B76B3F-F692-4A8D-87C7-D2C3B2D1AB9C}" destId="{952772D1-61DD-4D02-8D08-25382386954D}" srcOrd="0" destOrd="0" presId="urn:microsoft.com/office/officeart/2005/8/layout/process1"/>
    <dgm:cxn modelId="{FD261F24-C359-49F2-8E8A-242C3723F373}" type="presParOf" srcId="{9901D874-A1CA-4EF1-9A0E-28EE431E2A3A}" destId="{BF12B220-ABD2-4488-A0A4-823BE2439AF5}" srcOrd="4" destOrd="0" presId="urn:microsoft.com/office/officeart/2005/8/layout/process1"/>
    <dgm:cxn modelId="{EF822BB0-F8ED-4204-8FAA-8D9B1722FD37}" type="presParOf" srcId="{9901D874-A1CA-4EF1-9A0E-28EE431E2A3A}" destId="{AEAEB775-E069-444E-8E17-998AA3975E41}" srcOrd="5" destOrd="0" presId="urn:microsoft.com/office/officeart/2005/8/layout/process1"/>
    <dgm:cxn modelId="{6BB852CB-2B8C-4ED6-A005-9FA9BA496502}" type="presParOf" srcId="{AEAEB775-E069-444E-8E17-998AA3975E41}" destId="{A6205C59-6F0D-4035-8E38-28E6278FC2E8}" srcOrd="0" destOrd="0" presId="urn:microsoft.com/office/officeart/2005/8/layout/process1"/>
    <dgm:cxn modelId="{0B38A3F7-8FAA-427C-87AC-3C20EBE540C2}" type="presParOf" srcId="{9901D874-A1CA-4EF1-9A0E-28EE431E2A3A}" destId="{237333F0-CA6A-464D-8EEC-B7EC9407C5C9}" srcOrd="6" destOrd="0" presId="urn:microsoft.com/office/officeart/2005/8/layout/process1"/>
    <dgm:cxn modelId="{0A39024F-23A4-4B7A-B2AC-BCBB6DB4C812}" type="presParOf" srcId="{9901D874-A1CA-4EF1-9A0E-28EE431E2A3A}" destId="{BDE06F58-5ADF-4F83-B21A-BB35BB6F2407}" srcOrd="7" destOrd="0" presId="urn:microsoft.com/office/officeart/2005/8/layout/process1"/>
    <dgm:cxn modelId="{A6F15160-A85C-4D59-9C3E-90A25F651E78}" type="presParOf" srcId="{BDE06F58-5ADF-4F83-B21A-BB35BB6F2407}" destId="{81F425D1-037F-4E86-BCD6-4B61FD9190F7}" srcOrd="0" destOrd="0" presId="urn:microsoft.com/office/officeart/2005/8/layout/process1"/>
    <dgm:cxn modelId="{CABBA787-BA9C-40C2-8635-24C3409B8FE0}" type="presParOf" srcId="{9901D874-A1CA-4EF1-9A0E-28EE431E2A3A}" destId="{C3A38426-66ED-4E46-9675-FC1F08CA4746}" srcOrd="8" destOrd="0" presId="urn:microsoft.com/office/officeart/2005/8/layout/process1"/>
    <dgm:cxn modelId="{FFBDE54F-ABF1-4099-96E3-DDB1A6152911}" type="presParOf" srcId="{9901D874-A1CA-4EF1-9A0E-28EE431E2A3A}" destId="{7214209E-ACD7-4A50-BA0A-4694D1E20AEC}" srcOrd="9" destOrd="0" presId="urn:microsoft.com/office/officeart/2005/8/layout/process1"/>
    <dgm:cxn modelId="{8E31393C-0480-4211-B1D8-0DE28E4B2903}" type="presParOf" srcId="{7214209E-ACD7-4A50-BA0A-4694D1E20AEC}" destId="{A0DEAD3D-9BD0-4679-9D69-DCE4C0D1107D}" srcOrd="0" destOrd="0" presId="urn:microsoft.com/office/officeart/2005/8/layout/process1"/>
    <dgm:cxn modelId="{7F0DD423-A89F-42B8-9FCD-B4D878B4BB54}" type="presParOf" srcId="{9901D874-A1CA-4EF1-9A0E-28EE431E2A3A}" destId="{DA58DA2B-9BDB-41FD-92C9-40224FFB793E}" srcOrd="10" destOrd="0" presId="urn:microsoft.com/office/officeart/2005/8/layout/process1"/>
    <dgm:cxn modelId="{F87450DB-B3E3-4E89-9479-ED821F1BF5B3}" type="presParOf" srcId="{9901D874-A1CA-4EF1-9A0E-28EE431E2A3A}" destId="{D2D6BA56-DA6F-4EEE-BEC2-EC238FBB2EE1}" srcOrd="11" destOrd="0" presId="urn:microsoft.com/office/officeart/2005/8/layout/process1"/>
    <dgm:cxn modelId="{435B5725-018A-47A5-8FEC-69BFECDB7236}" type="presParOf" srcId="{D2D6BA56-DA6F-4EEE-BEC2-EC238FBB2EE1}" destId="{92F2E06C-779B-4653-8084-F70F1AD40625}" srcOrd="0" destOrd="0" presId="urn:microsoft.com/office/officeart/2005/8/layout/process1"/>
    <dgm:cxn modelId="{F3A75978-A6E6-436C-8F92-ABA4193BCE3A}" type="presParOf" srcId="{9901D874-A1CA-4EF1-9A0E-28EE431E2A3A}" destId="{99D20E3A-C6C8-4DE2-9DBA-E7E029B903BA}" srcOrd="1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6613F9-2D1A-403E-A332-54EA0314E73C}" type="doc">
      <dgm:prSet loTypeId="urn:microsoft.com/office/officeart/2005/8/layout/process1" loCatId="process" qsTypeId="urn:microsoft.com/office/officeart/2005/8/quickstyle/simple1" qsCatId="simple" csTypeId="urn:microsoft.com/office/officeart/2005/8/colors/accent1_2" csCatId="accent1" phldr="1"/>
      <dgm:spPr/>
    </dgm:pt>
    <dgm:pt modelId="{6F11ED36-AA8D-4DF8-A3E9-95608674A52B}">
      <dgm:prSet phldrT="[Text]" custT="1"/>
      <dgm:spPr/>
      <dgm:t>
        <a:bodyPr/>
        <a:lstStyle/>
        <a:p>
          <a:r>
            <a:rPr lang="en-US" sz="2400"/>
            <a:t>First Devotional</a:t>
          </a:r>
        </a:p>
      </dgm:t>
    </dgm:pt>
    <dgm:pt modelId="{324852F2-B3E4-4C36-BE7A-DE2A864C87C1}" type="parTrans" cxnId="{58786FDA-1AE1-49C3-A200-D439F4D2A28F}">
      <dgm:prSet/>
      <dgm:spPr/>
      <dgm:t>
        <a:bodyPr/>
        <a:lstStyle/>
        <a:p>
          <a:endParaRPr lang="en-US"/>
        </a:p>
      </dgm:t>
    </dgm:pt>
    <dgm:pt modelId="{3D449327-C832-43EF-861A-C6E89642FA0C}" type="sibTrans" cxnId="{58786FDA-1AE1-49C3-A200-D439F4D2A28F}">
      <dgm:prSet/>
      <dgm:spPr/>
      <dgm:t>
        <a:bodyPr/>
        <a:lstStyle/>
        <a:p>
          <a:endParaRPr lang="en-US"/>
        </a:p>
      </dgm:t>
    </dgm:pt>
    <dgm:pt modelId="{A969F68E-39A8-46B0-AC90-308532AFF4C0}">
      <dgm:prSet phldrT="[Text]" custT="1"/>
      <dgm:spPr/>
      <dgm:t>
        <a:bodyPr/>
        <a:lstStyle/>
        <a:p>
          <a:r>
            <a:rPr lang="en-US" sz="2400"/>
            <a:t>Shane Reese’s Date Night</a:t>
          </a:r>
        </a:p>
      </dgm:t>
    </dgm:pt>
    <dgm:pt modelId="{2A97B90C-A269-401C-A2FD-201CB83B4DE6}" type="parTrans" cxnId="{659A6309-536E-46DE-B507-E588B88401DB}">
      <dgm:prSet/>
      <dgm:spPr/>
      <dgm:t>
        <a:bodyPr/>
        <a:lstStyle/>
        <a:p>
          <a:endParaRPr lang="en-US"/>
        </a:p>
      </dgm:t>
    </dgm:pt>
    <dgm:pt modelId="{1718D0BD-B35D-46F8-8993-431C4FAEB259}" type="sibTrans" cxnId="{659A6309-536E-46DE-B507-E588B88401DB}">
      <dgm:prSet/>
      <dgm:spPr/>
      <dgm:t>
        <a:bodyPr/>
        <a:lstStyle/>
        <a:p>
          <a:endParaRPr lang="en-US"/>
        </a:p>
      </dgm:t>
    </dgm:pt>
    <dgm:pt modelId="{947F8507-0E0B-4CED-87E3-C8A345B79125}">
      <dgm:prSet phldrT="[Text]" custT="1"/>
      <dgm:spPr/>
      <dgm:t>
        <a:bodyPr/>
        <a:lstStyle/>
        <a:p>
          <a:r>
            <a:rPr lang="en-US" sz="2400"/>
            <a:t>Art Competition</a:t>
          </a:r>
        </a:p>
      </dgm:t>
    </dgm:pt>
    <dgm:pt modelId="{CEF079B9-4453-4D5A-8F72-16F237F3F4DA}" type="parTrans" cxnId="{7499F725-EAD6-4299-A1A0-CC726A87DC19}">
      <dgm:prSet/>
      <dgm:spPr/>
      <dgm:t>
        <a:bodyPr/>
        <a:lstStyle/>
        <a:p>
          <a:endParaRPr lang="en-US"/>
        </a:p>
      </dgm:t>
    </dgm:pt>
    <dgm:pt modelId="{ED6BB5BB-AC58-4A27-973D-D039A04394B1}" type="sibTrans" cxnId="{7499F725-EAD6-4299-A1A0-CC726A87DC19}">
      <dgm:prSet/>
      <dgm:spPr/>
      <dgm:t>
        <a:bodyPr/>
        <a:lstStyle/>
        <a:p>
          <a:endParaRPr lang="en-US"/>
        </a:p>
      </dgm:t>
    </dgm:pt>
    <dgm:pt modelId="{6211C3CD-6ECA-4AC0-8DB7-AC3C198D436F}">
      <dgm:prSet phldrT="[Text]" custT="1"/>
      <dgm:spPr/>
      <dgm:t>
        <a:bodyPr/>
        <a:lstStyle/>
        <a:p>
          <a:r>
            <a:rPr lang="en-US" sz="2400"/>
            <a:t>Inspirational Messages</a:t>
          </a:r>
        </a:p>
      </dgm:t>
    </dgm:pt>
    <dgm:pt modelId="{D9111FDD-AF71-4E83-A39B-5599BB889628}" type="parTrans" cxnId="{C295A6AD-F87D-4A92-9E58-199A9370ED58}">
      <dgm:prSet/>
      <dgm:spPr/>
      <dgm:t>
        <a:bodyPr/>
        <a:lstStyle/>
        <a:p>
          <a:endParaRPr lang="en-US"/>
        </a:p>
      </dgm:t>
    </dgm:pt>
    <dgm:pt modelId="{D3F167D2-D0D5-4228-B8CF-E3C665408916}" type="sibTrans" cxnId="{C295A6AD-F87D-4A92-9E58-199A9370ED58}">
      <dgm:prSet/>
      <dgm:spPr/>
      <dgm:t>
        <a:bodyPr/>
        <a:lstStyle/>
        <a:p>
          <a:endParaRPr lang="en-US"/>
        </a:p>
      </dgm:t>
    </dgm:pt>
    <dgm:pt modelId="{6380D6CF-334E-40CF-A37E-EA6B9D1046D9}">
      <dgm:prSet phldrT="[Text]" custT="1"/>
      <dgm:spPr/>
      <dgm:t>
        <a:bodyPr/>
        <a:lstStyle/>
        <a:p>
          <a:r>
            <a:rPr lang="en-US" sz="2400"/>
            <a:t>Napkins of Encourage-</a:t>
          </a:r>
          <a:r>
            <a:rPr lang="en-US" sz="2400" err="1"/>
            <a:t>ment</a:t>
          </a:r>
          <a:endParaRPr lang="en-US" sz="2400"/>
        </a:p>
      </dgm:t>
    </dgm:pt>
    <dgm:pt modelId="{1BDEBDFE-F291-40E5-9783-A26BF33A05DB}" type="parTrans" cxnId="{C0D187AA-79C3-4C72-ACFB-3645CE3C3FDB}">
      <dgm:prSet/>
      <dgm:spPr/>
      <dgm:t>
        <a:bodyPr/>
        <a:lstStyle/>
        <a:p>
          <a:endParaRPr lang="en-US"/>
        </a:p>
      </dgm:t>
    </dgm:pt>
    <dgm:pt modelId="{82F49752-CE8C-4192-B821-D038E39E33ED}" type="sibTrans" cxnId="{C0D187AA-79C3-4C72-ACFB-3645CE3C3FDB}">
      <dgm:prSet/>
      <dgm:spPr/>
      <dgm:t>
        <a:bodyPr/>
        <a:lstStyle/>
        <a:p>
          <a:endParaRPr lang="en-US"/>
        </a:p>
      </dgm:t>
    </dgm:pt>
    <dgm:pt modelId="{BB4027B4-89B4-4D0A-A28B-171DE0EFCAF9}">
      <dgm:prSet phldrT="[Text]"/>
      <dgm:spPr/>
      <dgm:t>
        <a:bodyPr/>
        <a:lstStyle/>
        <a:p>
          <a:r>
            <a:rPr lang="en-US"/>
            <a:t>Teacher Stories</a:t>
          </a:r>
        </a:p>
      </dgm:t>
    </dgm:pt>
    <dgm:pt modelId="{CBFF75BE-07D8-487E-9912-545C085E93D8}" type="parTrans" cxnId="{D0AFAE87-F2CA-49C9-BDF2-27FB227C8B91}">
      <dgm:prSet/>
      <dgm:spPr/>
      <dgm:t>
        <a:bodyPr/>
        <a:lstStyle/>
        <a:p>
          <a:endParaRPr lang="en-US"/>
        </a:p>
      </dgm:t>
    </dgm:pt>
    <dgm:pt modelId="{CCB13406-B133-42AB-8231-533ACDCD2782}" type="sibTrans" cxnId="{D0AFAE87-F2CA-49C9-BDF2-27FB227C8B91}">
      <dgm:prSet/>
      <dgm:spPr/>
      <dgm:t>
        <a:bodyPr/>
        <a:lstStyle/>
        <a:p>
          <a:endParaRPr lang="en-US"/>
        </a:p>
      </dgm:t>
    </dgm:pt>
    <dgm:pt modelId="{1811B16C-4B70-4A04-969E-9DA866E9DF71}">
      <dgm:prSet phldrT="[Text]"/>
      <dgm:spPr/>
      <dgm:t>
        <a:bodyPr/>
        <a:lstStyle/>
        <a:p>
          <a:r>
            <a:rPr lang="en-US"/>
            <a:t>Chips and Lemonade for Finals</a:t>
          </a:r>
        </a:p>
      </dgm:t>
    </dgm:pt>
    <dgm:pt modelId="{5A80C586-2F89-492F-AB98-DF82C68C4818}" type="parTrans" cxnId="{B1A0D388-4B39-43F3-986C-3C1C0A7DAEC3}">
      <dgm:prSet/>
      <dgm:spPr/>
      <dgm:t>
        <a:bodyPr/>
        <a:lstStyle/>
        <a:p>
          <a:endParaRPr lang="en-US"/>
        </a:p>
      </dgm:t>
    </dgm:pt>
    <dgm:pt modelId="{00B477C0-7DAE-4F6A-A59F-7CEE9BA5112A}" type="sibTrans" cxnId="{B1A0D388-4B39-43F3-986C-3C1C0A7DAEC3}">
      <dgm:prSet/>
      <dgm:spPr/>
      <dgm:t>
        <a:bodyPr/>
        <a:lstStyle/>
        <a:p>
          <a:endParaRPr lang="en-US"/>
        </a:p>
      </dgm:t>
    </dgm:pt>
    <dgm:pt modelId="{9901D874-A1CA-4EF1-9A0E-28EE431E2A3A}" type="pres">
      <dgm:prSet presAssocID="{9D6613F9-2D1A-403E-A332-54EA0314E73C}" presName="Name0" presStyleCnt="0">
        <dgm:presLayoutVars>
          <dgm:dir/>
          <dgm:resizeHandles val="exact"/>
        </dgm:presLayoutVars>
      </dgm:prSet>
      <dgm:spPr/>
    </dgm:pt>
    <dgm:pt modelId="{FFF5BA15-998F-41E6-AE4E-79E4FD5BF7FE}" type="pres">
      <dgm:prSet presAssocID="{6F11ED36-AA8D-4DF8-A3E9-95608674A52B}" presName="node" presStyleLbl="node1" presStyleIdx="0" presStyleCnt="7" custScaleX="129833" custScaleY="274030">
        <dgm:presLayoutVars>
          <dgm:bulletEnabled val="1"/>
        </dgm:presLayoutVars>
      </dgm:prSet>
      <dgm:spPr/>
    </dgm:pt>
    <dgm:pt modelId="{EEE331DE-C99E-4696-8B8D-354FB60FFC2E}" type="pres">
      <dgm:prSet presAssocID="{3D449327-C832-43EF-861A-C6E89642FA0C}" presName="sibTrans" presStyleLbl="sibTrans2D1" presStyleIdx="0" presStyleCnt="6"/>
      <dgm:spPr/>
    </dgm:pt>
    <dgm:pt modelId="{349F0628-D5E9-4922-8527-A33B1D873911}" type="pres">
      <dgm:prSet presAssocID="{3D449327-C832-43EF-861A-C6E89642FA0C}" presName="connectorText" presStyleLbl="sibTrans2D1" presStyleIdx="0" presStyleCnt="6"/>
      <dgm:spPr/>
    </dgm:pt>
    <dgm:pt modelId="{1F51F7F9-7335-46CD-80F0-FF9EF475E390}" type="pres">
      <dgm:prSet presAssocID="{A969F68E-39A8-46B0-AC90-308532AFF4C0}" presName="node" presStyleLbl="node1" presStyleIdx="1" presStyleCnt="7" custScaleX="140742" custScaleY="266320">
        <dgm:presLayoutVars>
          <dgm:bulletEnabled val="1"/>
        </dgm:presLayoutVars>
      </dgm:prSet>
      <dgm:spPr/>
    </dgm:pt>
    <dgm:pt modelId="{E5B76B3F-F692-4A8D-87C7-D2C3B2D1AB9C}" type="pres">
      <dgm:prSet presAssocID="{1718D0BD-B35D-46F8-8993-431C4FAEB259}" presName="sibTrans" presStyleLbl="sibTrans2D1" presStyleIdx="1" presStyleCnt="6"/>
      <dgm:spPr/>
    </dgm:pt>
    <dgm:pt modelId="{952772D1-61DD-4D02-8D08-25382386954D}" type="pres">
      <dgm:prSet presAssocID="{1718D0BD-B35D-46F8-8993-431C4FAEB259}" presName="connectorText" presStyleLbl="sibTrans2D1" presStyleIdx="1" presStyleCnt="6"/>
      <dgm:spPr/>
    </dgm:pt>
    <dgm:pt modelId="{BF12B220-ABD2-4488-A0A4-823BE2439AF5}" type="pres">
      <dgm:prSet presAssocID="{947F8507-0E0B-4CED-87E3-C8A345B79125}" presName="node" presStyleLbl="node1" presStyleIdx="2" presStyleCnt="7" custScaleX="140742" custScaleY="280566">
        <dgm:presLayoutVars>
          <dgm:bulletEnabled val="1"/>
        </dgm:presLayoutVars>
      </dgm:prSet>
      <dgm:spPr/>
    </dgm:pt>
    <dgm:pt modelId="{AEAEB775-E069-444E-8E17-998AA3975E41}" type="pres">
      <dgm:prSet presAssocID="{ED6BB5BB-AC58-4A27-973D-D039A04394B1}" presName="sibTrans" presStyleLbl="sibTrans2D1" presStyleIdx="2" presStyleCnt="6"/>
      <dgm:spPr/>
    </dgm:pt>
    <dgm:pt modelId="{A6205C59-6F0D-4035-8E38-28E6278FC2E8}" type="pres">
      <dgm:prSet presAssocID="{ED6BB5BB-AC58-4A27-973D-D039A04394B1}" presName="connectorText" presStyleLbl="sibTrans2D1" presStyleIdx="2" presStyleCnt="6"/>
      <dgm:spPr/>
    </dgm:pt>
    <dgm:pt modelId="{237333F0-CA6A-464D-8EEC-B7EC9407C5C9}" type="pres">
      <dgm:prSet presAssocID="{6211C3CD-6ECA-4AC0-8DB7-AC3C198D436F}" presName="node" presStyleLbl="node1" presStyleIdx="3" presStyleCnt="7" custScaleX="140742" custScaleY="283107">
        <dgm:presLayoutVars>
          <dgm:bulletEnabled val="1"/>
        </dgm:presLayoutVars>
      </dgm:prSet>
      <dgm:spPr/>
    </dgm:pt>
    <dgm:pt modelId="{BDE06F58-5ADF-4F83-B21A-BB35BB6F2407}" type="pres">
      <dgm:prSet presAssocID="{D3F167D2-D0D5-4228-B8CF-E3C665408916}" presName="sibTrans" presStyleLbl="sibTrans2D1" presStyleIdx="3" presStyleCnt="6"/>
      <dgm:spPr/>
    </dgm:pt>
    <dgm:pt modelId="{81F425D1-037F-4E86-BCD6-4B61FD9190F7}" type="pres">
      <dgm:prSet presAssocID="{D3F167D2-D0D5-4228-B8CF-E3C665408916}" presName="connectorText" presStyleLbl="sibTrans2D1" presStyleIdx="3" presStyleCnt="6"/>
      <dgm:spPr/>
    </dgm:pt>
    <dgm:pt modelId="{C3A38426-66ED-4E46-9675-FC1F08CA4746}" type="pres">
      <dgm:prSet presAssocID="{6380D6CF-334E-40CF-A37E-EA6B9D1046D9}" presName="node" presStyleLbl="node1" presStyleIdx="4" presStyleCnt="7" custScaleX="140742" custScaleY="285649">
        <dgm:presLayoutVars>
          <dgm:bulletEnabled val="1"/>
        </dgm:presLayoutVars>
      </dgm:prSet>
      <dgm:spPr/>
    </dgm:pt>
    <dgm:pt modelId="{7214209E-ACD7-4A50-BA0A-4694D1E20AEC}" type="pres">
      <dgm:prSet presAssocID="{82F49752-CE8C-4192-B821-D038E39E33ED}" presName="sibTrans" presStyleLbl="sibTrans2D1" presStyleIdx="4" presStyleCnt="6"/>
      <dgm:spPr/>
    </dgm:pt>
    <dgm:pt modelId="{A0DEAD3D-9BD0-4679-9D69-DCE4C0D1107D}" type="pres">
      <dgm:prSet presAssocID="{82F49752-CE8C-4192-B821-D038E39E33ED}" presName="connectorText" presStyleLbl="sibTrans2D1" presStyleIdx="4" presStyleCnt="6"/>
      <dgm:spPr/>
    </dgm:pt>
    <dgm:pt modelId="{DA58DA2B-9BDB-41FD-92C9-40224FFB793E}" type="pres">
      <dgm:prSet presAssocID="{BB4027B4-89B4-4D0A-A28B-171DE0EFCAF9}" presName="node" presStyleLbl="node1" presStyleIdx="5" presStyleCnt="7" custScaleX="140742" custScaleY="280486">
        <dgm:presLayoutVars>
          <dgm:bulletEnabled val="1"/>
        </dgm:presLayoutVars>
      </dgm:prSet>
      <dgm:spPr/>
    </dgm:pt>
    <dgm:pt modelId="{D2D6BA56-DA6F-4EEE-BEC2-EC238FBB2EE1}" type="pres">
      <dgm:prSet presAssocID="{CCB13406-B133-42AB-8231-533ACDCD2782}" presName="sibTrans" presStyleLbl="sibTrans2D1" presStyleIdx="5" presStyleCnt="6"/>
      <dgm:spPr/>
    </dgm:pt>
    <dgm:pt modelId="{92F2E06C-779B-4653-8084-F70F1AD40625}" type="pres">
      <dgm:prSet presAssocID="{CCB13406-B133-42AB-8231-533ACDCD2782}" presName="connectorText" presStyleLbl="sibTrans2D1" presStyleIdx="5" presStyleCnt="6"/>
      <dgm:spPr/>
    </dgm:pt>
    <dgm:pt modelId="{99D20E3A-C6C8-4DE2-9DBA-E7E029B903BA}" type="pres">
      <dgm:prSet presAssocID="{1811B16C-4B70-4A04-969E-9DA866E9DF71}" presName="node" presStyleLbl="node1" presStyleIdx="6" presStyleCnt="7" custScaleX="140742" custScaleY="277990">
        <dgm:presLayoutVars>
          <dgm:bulletEnabled val="1"/>
        </dgm:presLayoutVars>
      </dgm:prSet>
      <dgm:spPr/>
    </dgm:pt>
  </dgm:ptLst>
  <dgm:cxnLst>
    <dgm:cxn modelId="{233C4109-F586-4B78-9708-40172C7E2C2E}" type="presOf" srcId="{CCB13406-B133-42AB-8231-533ACDCD2782}" destId="{92F2E06C-779B-4653-8084-F70F1AD40625}" srcOrd="1" destOrd="0" presId="urn:microsoft.com/office/officeart/2005/8/layout/process1"/>
    <dgm:cxn modelId="{659A6309-536E-46DE-B507-E588B88401DB}" srcId="{9D6613F9-2D1A-403E-A332-54EA0314E73C}" destId="{A969F68E-39A8-46B0-AC90-308532AFF4C0}" srcOrd="1" destOrd="0" parTransId="{2A97B90C-A269-401C-A2FD-201CB83B4DE6}" sibTransId="{1718D0BD-B35D-46F8-8993-431C4FAEB259}"/>
    <dgm:cxn modelId="{D4734F10-920D-4859-8F53-088190E10ADB}" type="presOf" srcId="{D3F167D2-D0D5-4228-B8CF-E3C665408916}" destId="{BDE06F58-5ADF-4F83-B21A-BB35BB6F2407}" srcOrd="0" destOrd="0" presId="urn:microsoft.com/office/officeart/2005/8/layout/process1"/>
    <dgm:cxn modelId="{E6C30714-2A9B-49D0-A506-D228C41AF31A}" type="presOf" srcId="{3D449327-C832-43EF-861A-C6E89642FA0C}" destId="{EEE331DE-C99E-4696-8B8D-354FB60FFC2E}" srcOrd="0" destOrd="0" presId="urn:microsoft.com/office/officeart/2005/8/layout/process1"/>
    <dgm:cxn modelId="{DA9B0E18-2929-4494-8CC8-518B97FD192B}" type="presOf" srcId="{1718D0BD-B35D-46F8-8993-431C4FAEB259}" destId="{E5B76B3F-F692-4A8D-87C7-D2C3B2D1AB9C}" srcOrd="0" destOrd="0" presId="urn:microsoft.com/office/officeart/2005/8/layout/process1"/>
    <dgm:cxn modelId="{CA68471B-5AED-4800-BDC7-DE7AC3C99A01}" type="presOf" srcId="{3D449327-C832-43EF-861A-C6E89642FA0C}" destId="{349F0628-D5E9-4922-8527-A33B1D873911}" srcOrd="1" destOrd="0" presId="urn:microsoft.com/office/officeart/2005/8/layout/process1"/>
    <dgm:cxn modelId="{66B27A20-39D4-4D51-937A-0116FB4D6019}" type="presOf" srcId="{1718D0BD-B35D-46F8-8993-431C4FAEB259}" destId="{952772D1-61DD-4D02-8D08-25382386954D}" srcOrd="1" destOrd="0" presId="urn:microsoft.com/office/officeart/2005/8/layout/process1"/>
    <dgm:cxn modelId="{7499F725-EAD6-4299-A1A0-CC726A87DC19}" srcId="{9D6613F9-2D1A-403E-A332-54EA0314E73C}" destId="{947F8507-0E0B-4CED-87E3-C8A345B79125}" srcOrd="2" destOrd="0" parTransId="{CEF079B9-4453-4D5A-8F72-16F237F3F4DA}" sibTransId="{ED6BB5BB-AC58-4A27-973D-D039A04394B1}"/>
    <dgm:cxn modelId="{A1F4E42C-7B92-4F26-9253-75990E4F8F2F}" type="presOf" srcId="{D3F167D2-D0D5-4228-B8CF-E3C665408916}" destId="{81F425D1-037F-4E86-BCD6-4B61FD9190F7}" srcOrd="1" destOrd="0" presId="urn:microsoft.com/office/officeart/2005/8/layout/process1"/>
    <dgm:cxn modelId="{2DA36274-86A8-4A70-BC2C-C06659F156F2}" type="presOf" srcId="{1811B16C-4B70-4A04-969E-9DA866E9DF71}" destId="{99D20E3A-C6C8-4DE2-9DBA-E7E029B903BA}" srcOrd="0" destOrd="0" presId="urn:microsoft.com/office/officeart/2005/8/layout/process1"/>
    <dgm:cxn modelId="{B060E954-D99A-4AF2-A0F8-3E18160A8FC5}" type="presOf" srcId="{947F8507-0E0B-4CED-87E3-C8A345B79125}" destId="{BF12B220-ABD2-4488-A0A4-823BE2439AF5}" srcOrd="0" destOrd="0" presId="urn:microsoft.com/office/officeart/2005/8/layout/process1"/>
    <dgm:cxn modelId="{62F07255-B0D0-4BE6-BE59-932556238378}" type="presOf" srcId="{6F11ED36-AA8D-4DF8-A3E9-95608674A52B}" destId="{FFF5BA15-998F-41E6-AE4E-79E4FD5BF7FE}" srcOrd="0" destOrd="0" presId="urn:microsoft.com/office/officeart/2005/8/layout/process1"/>
    <dgm:cxn modelId="{2477385A-43CB-4D6D-B271-18587C43B804}" type="presOf" srcId="{82F49752-CE8C-4192-B821-D038E39E33ED}" destId="{7214209E-ACD7-4A50-BA0A-4694D1E20AEC}" srcOrd="0" destOrd="0" presId="urn:microsoft.com/office/officeart/2005/8/layout/process1"/>
    <dgm:cxn modelId="{D0AFAE87-F2CA-49C9-BDF2-27FB227C8B91}" srcId="{9D6613F9-2D1A-403E-A332-54EA0314E73C}" destId="{BB4027B4-89B4-4D0A-A28B-171DE0EFCAF9}" srcOrd="5" destOrd="0" parTransId="{CBFF75BE-07D8-487E-9912-545C085E93D8}" sibTransId="{CCB13406-B133-42AB-8231-533ACDCD2782}"/>
    <dgm:cxn modelId="{B1A0D388-4B39-43F3-986C-3C1C0A7DAEC3}" srcId="{9D6613F9-2D1A-403E-A332-54EA0314E73C}" destId="{1811B16C-4B70-4A04-969E-9DA866E9DF71}" srcOrd="6" destOrd="0" parTransId="{5A80C586-2F89-492F-AB98-DF82C68C4818}" sibTransId="{00B477C0-7DAE-4F6A-A59F-7CEE9BA5112A}"/>
    <dgm:cxn modelId="{D9DDB48C-C16D-407C-A995-D12F884AC026}" type="presOf" srcId="{CCB13406-B133-42AB-8231-533ACDCD2782}" destId="{D2D6BA56-DA6F-4EEE-BEC2-EC238FBB2EE1}" srcOrd="0" destOrd="0" presId="urn:microsoft.com/office/officeart/2005/8/layout/process1"/>
    <dgm:cxn modelId="{8335E1A6-11EF-4115-B35C-44F9E13DF07A}" type="presOf" srcId="{9D6613F9-2D1A-403E-A332-54EA0314E73C}" destId="{9901D874-A1CA-4EF1-9A0E-28EE431E2A3A}" srcOrd="0" destOrd="0" presId="urn:microsoft.com/office/officeart/2005/8/layout/process1"/>
    <dgm:cxn modelId="{C0D187AA-79C3-4C72-ACFB-3645CE3C3FDB}" srcId="{9D6613F9-2D1A-403E-A332-54EA0314E73C}" destId="{6380D6CF-334E-40CF-A37E-EA6B9D1046D9}" srcOrd="4" destOrd="0" parTransId="{1BDEBDFE-F291-40E5-9783-A26BF33A05DB}" sibTransId="{82F49752-CE8C-4192-B821-D038E39E33ED}"/>
    <dgm:cxn modelId="{C295A6AD-F87D-4A92-9E58-199A9370ED58}" srcId="{9D6613F9-2D1A-403E-A332-54EA0314E73C}" destId="{6211C3CD-6ECA-4AC0-8DB7-AC3C198D436F}" srcOrd="3" destOrd="0" parTransId="{D9111FDD-AF71-4E83-A39B-5599BB889628}" sibTransId="{D3F167D2-D0D5-4228-B8CF-E3C665408916}"/>
    <dgm:cxn modelId="{980090B6-8F4B-46BD-81F4-D8E0A9E3D2DE}" type="presOf" srcId="{BB4027B4-89B4-4D0A-A28B-171DE0EFCAF9}" destId="{DA58DA2B-9BDB-41FD-92C9-40224FFB793E}" srcOrd="0" destOrd="0" presId="urn:microsoft.com/office/officeart/2005/8/layout/process1"/>
    <dgm:cxn modelId="{00056DC2-56FD-4344-BD62-3D7DE72AF8BE}" type="presOf" srcId="{A969F68E-39A8-46B0-AC90-308532AFF4C0}" destId="{1F51F7F9-7335-46CD-80F0-FF9EF475E390}" srcOrd="0" destOrd="0" presId="urn:microsoft.com/office/officeart/2005/8/layout/process1"/>
    <dgm:cxn modelId="{06CF9BD1-3242-404B-819A-7284EB31C58E}" type="presOf" srcId="{6211C3CD-6ECA-4AC0-8DB7-AC3C198D436F}" destId="{237333F0-CA6A-464D-8EEC-B7EC9407C5C9}" srcOrd="0" destOrd="0" presId="urn:microsoft.com/office/officeart/2005/8/layout/process1"/>
    <dgm:cxn modelId="{1DEE4ED3-BC94-4352-B7DC-C0E838F265A5}" type="presOf" srcId="{82F49752-CE8C-4192-B821-D038E39E33ED}" destId="{A0DEAD3D-9BD0-4679-9D69-DCE4C0D1107D}" srcOrd="1" destOrd="0" presId="urn:microsoft.com/office/officeart/2005/8/layout/process1"/>
    <dgm:cxn modelId="{9656AFD9-8BFC-44FD-BC41-186EA7DCA3A1}" type="presOf" srcId="{6380D6CF-334E-40CF-A37E-EA6B9D1046D9}" destId="{C3A38426-66ED-4E46-9675-FC1F08CA4746}" srcOrd="0" destOrd="0" presId="urn:microsoft.com/office/officeart/2005/8/layout/process1"/>
    <dgm:cxn modelId="{58786FDA-1AE1-49C3-A200-D439F4D2A28F}" srcId="{9D6613F9-2D1A-403E-A332-54EA0314E73C}" destId="{6F11ED36-AA8D-4DF8-A3E9-95608674A52B}" srcOrd="0" destOrd="0" parTransId="{324852F2-B3E4-4C36-BE7A-DE2A864C87C1}" sibTransId="{3D449327-C832-43EF-861A-C6E89642FA0C}"/>
    <dgm:cxn modelId="{960017DB-ECED-43E8-B7A2-457C3FA14FDD}" type="presOf" srcId="{ED6BB5BB-AC58-4A27-973D-D039A04394B1}" destId="{A6205C59-6F0D-4035-8E38-28E6278FC2E8}" srcOrd="1" destOrd="0" presId="urn:microsoft.com/office/officeart/2005/8/layout/process1"/>
    <dgm:cxn modelId="{F62D48F1-971D-4ACF-B212-7F40A4DCD039}" type="presOf" srcId="{ED6BB5BB-AC58-4A27-973D-D039A04394B1}" destId="{AEAEB775-E069-444E-8E17-998AA3975E41}" srcOrd="0" destOrd="0" presId="urn:microsoft.com/office/officeart/2005/8/layout/process1"/>
    <dgm:cxn modelId="{DCAFFB22-0F06-47F8-B88C-24608D0A717C}" type="presParOf" srcId="{9901D874-A1CA-4EF1-9A0E-28EE431E2A3A}" destId="{FFF5BA15-998F-41E6-AE4E-79E4FD5BF7FE}" srcOrd="0" destOrd="0" presId="urn:microsoft.com/office/officeart/2005/8/layout/process1"/>
    <dgm:cxn modelId="{581D153D-193D-4661-8856-3501EA453A89}" type="presParOf" srcId="{9901D874-A1CA-4EF1-9A0E-28EE431E2A3A}" destId="{EEE331DE-C99E-4696-8B8D-354FB60FFC2E}" srcOrd="1" destOrd="0" presId="urn:microsoft.com/office/officeart/2005/8/layout/process1"/>
    <dgm:cxn modelId="{721EF1D4-AB0D-48B2-AC13-4A2F6A9FE9EC}" type="presParOf" srcId="{EEE331DE-C99E-4696-8B8D-354FB60FFC2E}" destId="{349F0628-D5E9-4922-8527-A33B1D873911}" srcOrd="0" destOrd="0" presId="urn:microsoft.com/office/officeart/2005/8/layout/process1"/>
    <dgm:cxn modelId="{4D1870C4-0820-4A03-8FF2-6ABBA191AD5A}" type="presParOf" srcId="{9901D874-A1CA-4EF1-9A0E-28EE431E2A3A}" destId="{1F51F7F9-7335-46CD-80F0-FF9EF475E390}" srcOrd="2" destOrd="0" presId="urn:microsoft.com/office/officeart/2005/8/layout/process1"/>
    <dgm:cxn modelId="{F8BF26BF-B83E-4208-B652-BDE46A1A7EAF}" type="presParOf" srcId="{9901D874-A1CA-4EF1-9A0E-28EE431E2A3A}" destId="{E5B76B3F-F692-4A8D-87C7-D2C3B2D1AB9C}" srcOrd="3" destOrd="0" presId="urn:microsoft.com/office/officeart/2005/8/layout/process1"/>
    <dgm:cxn modelId="{8ADE74F6-9F62-43F8-88F5-A1A35FEDB23D}" type="presParOf" srcId="{E5B76B3F-F692-4A8D-87C7-D2C3B2D1AB9C}" destId="{952772D1-61DD-4D02-8D08-25382386954D}" srcOrd="0" destOrd="0" presId="urn:microsoft.com/office/officeart/2005/8/layout/process1"/>
    <dgm:cxn modelId="{FD261F24-C359-49F2-8E8A-242C3723F373}" type="presParOf" srcId="{9901D874-A1CA-4EF1-9A0E-28EE431E2A3A}" destId="{BF12B220-ABD2-4488-A0A4-823BE2439AF5}" srcOrd="4" destOrd="0" presId="urn:microsoft.com/office/officeart/2005/8/layout/process1"/>
    <dgm:cxn modelId="{EF822BB0-F8ED-4204-8FAA-8D9B1722FD37}" type="presParOf" srcId="{9901D874-A1CA-4EF1-9A0E-28EE431E2A3A}" destId="{AEAEB775-E069-444E-8E17-998AA3975E41}" srcOrd="5" destOrd="0" presId="urn:microsoft.com/office/officeart/2005/8/layout/process1"/>
    <dgm:cxn modelId="{6BB852CB-2B8C-4ED6-A005-9FA9BA496502}" type="presParOf" srcId="{AEAEB775-E069-444E-8E17-998AA3975E41}" destId="{A6205C59-6F0D-4035-8E38-28E6278FC2E8}" srcOrd="0" destOrd="0" presId="urn:microsoft.com/office/officeart/2005/8/layout/process1"/>
    <dgm:cxn modelId="{0B38A3F7-8FAA-427C-87AC-3C20EBE540C2}" type="presParOf" srcId="{9901D874-A1CA-4EF1-9A0E-28EE431E2A3A}" destId="{237333F0-CA6A-464D-8EEC-B7EC9407C5C9}" srcOrd="6" destOrd="0" presId="urn:microsoft.com/office/officeart/2005/8/layout/process1"/>
    <dgm:cxn modelId="{0A39024F-23A4-4B7A-B2AC-BCBB6DB4C812}" type="presParOf" srcId="{9901D874-A1CA-4EF1-9A0E-28EE431E2A3A}" destId="{BDE06F58-5ADF-4F83-B21A-BB35BB6F2407}" srcOrd="7" destOrd="0" presId="urn:microsoft.com/office/officeart/2005/8/layout/process1"/>
    <dgm:cxn modelId="{A6F15160-A85C-4D59-9C3E-90A25F651E78}" type="presParOf" srcId="{BDE06F58-5ADF-4F83-B21A-BB35BB6F2407}" destId="{81F425D1-037F-4E86-BCD6-4B61FD9190F7}" srcOrd="0" destOrd="0" presId="urn:microsoft.com/office/officeart/2005/8/layout/process1"/>
    <dgm:cxn modelId="{CABBA787-BA9C-40C2-8635-24C3409B8FE0}" type="presParOf" srcId="{9901D874-A1CA-4EF1-9A0E-28EE431E2A3A}" destId="{C3A38426-66ED-4E46-9675-FC1F08CA4746}" srcOrd="8" destOrd="0" presId="urn:microsoft.com/office/officeart/2005/8/layout/process1"/>
    <dgm:cxn modelId="{FFBDE54F-ABF1-4099-96E3-DDB1A6152911}" type="presParOf" srcId="{9901D874-A1CA-4EF1-9A0E-28EE431E2A3A}" destId="{7214209E-ACD7-4A50-BA0A-4694D1E20AEC}" srcOrd="9" destOrd="0" presId="urn:microsoft.com/office/officeart/2005/8/layout/process1"/>
    <dgm:cxn modelId="{8E31393C-0480-4211-B1D8-0DE28E4B2903}" type="presParOf" srcId="{7214209E-ACD7-4A50-BA0A-4694D1E20AEC}" destId="{A0DEAD3D-9BD0-4679-9D69-DCE4C0D1107D}" srcOrd="0" destOrd="0" presId="urn:microsoft.com/office/officeart/2005/8/layout/process1"/>
    <dgm:cxn modelId="{7F0DD423-A89F-42B8-9FCD-B4D878B4BB54}" type="presParOf" srcId="{9901D874-A1CA-4EF1-9A0E-28EE431E2A3A}" destId="{DA58DA2B-9BDB-41FD-92C9-40224FFB793E}" srcOrd="10" destOrd="0" presId="urn:microsoft.com/office/officeart/2005/8/layout/process1"/>
    <dgm:cxn modelId="{F87450DB-B3E3-4E89-9479-ED821F1BF5B3}" type="presParOf" srcId="{9901D874-A1CA-4EF1-9A0E-28EE431E2A3A}" destId="{D2D6BA56-DA6F-4EEE-BEC2-EC238FBB2EE1}" srcOrd="11" destOrd="0" presId="urn:microsoft.com/office/officeart/2005/8/layout/process1"/>
    <dgm:cxn modelId="{435B5725-018A-47A5-8FEC-69BFECDB7236}" type="presParOf" srcId="{D2D6BA56-DA6F-4EEE-BEC2-EC238FBB2EE1}" destId="{92F2E06C-779B-4653-8084-F70F1AD40625}" srcOrd="0" destOrd="0" presId="urn:microsoft.com/office/officeart/2005/8/layout/process1"/>
    <dgm:cxn modelId="{F3A75978-A6E6-436C-8F92-ABA4193BCE3A}" type="presParOf" srcId="{9901D874-A1CA-4EF1-9A0E-28EE431E2A3A}" destId="{99D20E3A-C6C8-4DE2-9DBA-E7E029B903BA}" srcOrd="1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444C0E-C045-45BC-AA02-F936450DA541}"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11E79402-6A68-4836-BDC6-533B5C67B0E7}">
      <dgm:prSet phldrT="[Text]"/>
      <dgm:spPr/>
      <dgm:t>
        <a:bodyPr/>
        <a:lstStyle/>
        <a:p>
          <a:r>
            <a:rPr lang="en-US"/>
            <a:t>Risks</a:t>
          </a:r>
        </a:p>
      </dgm:t>
    </dgm:pt>
    <dgm:pt modelId="{9CEE01E4-6AA1-439A-AFBA-A73ABED65CF2}" type="parTrans" cxnId="{FB1C04C9-BAE9-4536-BED6-F49BA1912C0C}">
      <dgm:prSet/>
      <dgm:spPr/>
      <dgm:t>
        <a:bodyPr/>
        <a:lstStyle/>
        <a:p>
          <a:endParaRPr lang="en-US"/>
        </a:p>
      </dgm:t>
    </dgm:pt>
    <dgm:pt modelId="{5101DFB7-D0FB-4E44-A6FA-C5B2137F9F97}" type="sibTrans" cxnId="{FB1C04C9-BAE9-4536-BED6-F49BA1912C0C}">
      <dgm:prSet/>
      <dgm:spPr/>
      <dgm:t>
        <a:bodyPr/>
        <a:lstStyle/>
        <a:p>
          <a:endParaRPr lang="en-US"/>
        </a:p>
      </dgm:t>
    </dgm:pt>
    <dgm:pt modelId="{92CDF990-0CB1-4014-9CB5-03642EACC14D}">
      <dgm:prSet phldrT="[Text]" custT="1"/>
      <dgm:spPr/>
      <dgm:t>
        <a:bodyPr/>
        <a:lstStyle/>
        <a:p>
          <a:r>
            <a:rPr lang="en-US" sz="3600"/>
            <a:t>01 Discouraging other students</a:t>
          </a:r>
        </a:p>
      </dgm:t>
    </dgm:pt>
    <dgm:pt modelId="{177D3392-BD78-4146-8A65-E271BDDF6267}" type="parTrans" cxnId="{F7915E3A-618B-4CAE-86C7-F0D4AD1DEC17}">
      <dgm:prSet/>
      <dgm:spPr/>
      <dgm:t>
        <a:bodyPr/>
        <a:lstStyle/>
        <a:p>
          <a:endParaRPr lang="en-US"/>
        </a:p>
      </dgm:t>
    </dgm:pt>
    <dgm:pt modelId="{FC4131DF-3DD6-489F-BE4A-E8F7ED4B4F84}" type="sibTrans" cxnId="{F7915E3A-618B-4CAE-86C7-F0D4AD1DEC17}">
      <dgm:prSet/>
      <dgm:spPr/>
      <dgm:t>
        <a:bodyPr/>
        <a:lstStyle/>
        <a:p>
          <a:endParaRPr lang="en-US"/>
        </a:p>
      </dgm:t>
    </dgm:pt>
    <dgm:pt modelId="{CF76E906-E69A-48DB-B6BE-AD8DA0B29C7E}">
      <dgm:prSet phldrT="[Text]" custT="1"/>
      <dgm:spPr/>
      <dgm:t>
        <a:bodyPr/>
        <a:lstStyle/>
        <a:p>
          <a:r>
            <a:rPr lang="en-US" sz="3600"/>
            <a:t>02 </a:t>
          </a:r>
        </a:p>
        <a:p>
          <a:r>
            <a:rPr lang="en-US" sz="3600"/>
            <a:t>Promoting Failure  </a:t>
          </a:r>
        </a:p>
      </dgm:t>
    </dgm:pt>
    <dgm:pt modelId="{00FEE0E7-C43E-4E4D-A4B1-03A576B9F467}" type="parTrans" cxnId="{8A9475BB-F2A6-4DA7-904A-4A5A253E4E4C}">
      <dgm:prSet/>
      <dgm:spPr/>
      <dgm:t>
        <a:bodyPr/>
        <a:lstStyle/>
        <a:p>
          <a:endParaRPr lang="en-US"/>
        </a:p>
      </dgm:t>
    </dgm:pt>
    <dgm:pt modelId="{52946FDA-4C85-4EEF-A2EB-7B5CE1BD2392}" type="sibTrans" cxnId="{8A9475BB-F2A6-4DA7-904A-4A5A253E4E4C}">
      <dgm:prSet/>
      <dgm:spPr/>
      <dgm:t>
        <a:bodyPr/>
        <a:lstStyle/>
        <a:p>
          <a:endParaRPr lang="en-US"/>
        </a:p>
      </dgm:t>
    </dgm:pt>
    <dgm:pt modelId="{6198BDA8-D9F6-45B1-AE50-62DB748AC7CE}">
      <dgm:prSet phldrT="[Text]"/>
      <dgm:spPr/>
      <dgm:t>
        <a:bodyPr/>
        <a:lstStyle/>
        <a:p>
          <a:r>
            <a:rPr lang="en-US"/>
            <a:t>Rebuttals</a:t>
          </a:r>
        </a:p>
      </dgm:t>
    </dgm:pt>
    <dgm:pt modelId="{0BC91E2A-7A57-4515-8C7B-72F42045907E}" type="parTrans" cxnId="{DE25C4E4-6EC8-4E5C-B4DD-9FCF8966E582}">
      <dgm:prSet/>
      <dgm:spPr/>
      <dgm:t>
        <a:bodyPr/>
        <a:lstStyle/>
        <a:p>
          <a:endParaRPr lang="en-US"/>
        </a:p>
      </dgm:t>
    </dgm:pt>
    <dgm:pt modelId="{03B82893-A5F1-47B9-830D-457B8DE183B8}" type="sibTrans" cxnId="{DE25C4E4-6EC8-4E5C-B4DD-9FCF8966E582}">
      <dgm:prSet/>
      <dgm:spPr/>
      <dgm:t>
        <a:bodyPr/>
        <a:lstStyle/>
        <a:p>
          <a:endParaRPr lang="en-US"/>
        </a:p>
      </dgm:t>
    </dgm:pt>
    <dgm:pt modelId="{FA415661-C922-49B8-9A7D-5B9137427536}">
      <dgm:prSet phldrT="[Text]" custT="1"/>
      <dgm:spPr/>
      <dgm:t>
        <a:bodyPr/>
        <a:lstStyle/>
        <a:p>
          <a:r>
            <a:rPr lang="en-US" sz="3600"/>
            <a:t>01 </a:t>
          </a:r>
        </a:p>
        <a:p>
          <a:r>
            <a:rPr lang="en-US" sz="3600"/>
            <a:t>Children of God</a:t>
          </a:r>
        </a:p>
      </dgm:t>
    </dgm:pt>
    <dgm:pt modelId="{9E86131A-426B-4920-9CCC-631A3571820B}" type="parTrans" cxnId="{AEF1109D-2A6B-49B1-883E-E5F467D86FAA}">
      <dgm:prSet/>
      <dgm:spPr/>
      <dgm:t>
        <a:bodyPr/>
        <a:lstStyle/>
        <a:p>
          <a:endParaRPr lang="en-US"/>
        </a:p>
      </dgm:t>
    </dgm:pt>
    <dgm:pt modelId="{21D5FE90-52DD-44BD-A955-525928284B51}" type="sibTrans" cxnId="{AEF1109D-2A6B-49B1-883E-E5F467D86FAA}">
      <dgm:prSet/>
      <dgm:spPr/>
      <dgm:t>
        <a:bodyPr/>
        <a:lstStyle/>
        <a:p>
          <a:endParaRPr lang="en-US"/>
        </a:p>
      </dgm:t>
    </dgm:pt>
    <dgm:pt modelId="{87007EE4-FD6E-4DFF-A7CE-62583748E0E9}">
      <dgm:prSet phldrT="[Text]" custT="1"/>
      <dgm:spPr/>
      <dgm:t>
        <a:bodyPr/>
        <a:lstStyle/>
        <a:p>
          <a:r>
            <a:rPr lang="en-US" sz="3600"/>
            <a:t>02 </a:t>
          </a:r>
        </a:p>
        <a:p>
          <a:r>
            <a:rPr lang="en-US" sz="3600"/>
            <a:t>We are valued and valuable</a:t>
          </a:r>
        </a:p>
      </dgm:t>
    </dgm:pt>
    <dgm:pt modelId="{76B49EC4-0147-4EC1-819B-9D7E53D4873A}" type="parTrans" cxnId="{DC21E9DE-8A35-41E6-BD29-56536A0DBFC4}">
      <dgm:prSet/>
      <dgm:spPr/>
      <dgm:t>
        <a:bodyPr/>
        <a:lstStyle/>
        <a:p>
          <a:endParaRPr lang="en-US"/>
        </a:p>
      </dgm:t>
    </dgm:pt>
    <dgm:pt modelId="{6A134E6D-17A9-4D39-B94A-44C3790C2B72}" type="sibTrans" cxnId="{DC21E9DE-8A35-41E6-BD29-56536A0DBFC4}">
      <dgm:prSet/>
      <dgm:spPr/>
      <dgm:t>
        <a:bodyPr/>
        <a:lstStyle/>
        <a:p>
          <a:endParaRPr lang="en-US"/>
        </a:p>
      </dgm:t>
    </dgm:pt>
    <dgm:pt modelId="{7572DE1A-CB61-4B37-8640-CBACBCCB07AA}" type="pres">
      <dgm:prSet presAssocID="{3F444C0E-C045-45BC-AA02-F936450DA541}" presName="list" presStyleCnt="0">
        <dgm:presLayoutVars>
          <dgm:dir/>
          <dgm:animLvl val="lvl"/>
        </dgm:presLayoutVars>
      </dgm:prSet>
      <dgm:spPr/>
    </dgm:pt>
    <dgm:pt modelId="{4D8E1897-AB6F-4F3D-85A2-00D57FA44B2B}" type="pres">
      <dgm:prSet presAssocID="{11E79402-6A68-4836-BDC6-533B5C67B0E7}" presName="posSpace" presStyleCnt="0"/>
      <dgm:spPr/>
    </dgm:pt>
    <dgm:pt modelId="{11233AC5-0E00-4AC7-8148-EF3A60341087}" type="pres">
      <dgm:prSet presAssocID="{11E79402-6A68-4836-BDC6-533B5C67B0E7}" presName="vertFlow" presStyleCnt="0"/>
      <dgm:spPr/>
    </dgm:pt>
    <dgm:pt modelId="{59B00AAA-88F8-4476-B692-45A6D40F5871}" type="pres">
      <dgm:prSet presAssocID="{11E79402-6A68-4836-BDC6-533B5C67B0E7}" presName="topSpace" presStyleCnt="0"/>
      <dgm:spPr/>
    </dgm:pt>
    <dgm:pt modelId="{97EB06C2-2750-4756-8D78-656BAFA8B9B7}" type="pres">
      <dgm:prSet presAssocID="{11E79402-6A68-4836-BDC6-533B5C67B0E7}" presName="firstComp" presStyleCnt="0"/>
      <dgm:spPr/>
    </dgm:pt>
    <dgm:pt modelId="{5C37CAD3-A9F3-44D4-9832-4FAD874511D2}" type="pres">
      <dgm:prSet presAssocID="{11E79402-6A68-4836-BDC6-533B5C67B0E7}" presName="firstChild" presStyleLbl="bgAccFollowNode1" presStyleIdx="0" presStyleCnt="4"/>
      <dgm:spPr/>
    </dgm:pt>
    <dgm:pt modelId="{757D0127-6F8E-4C69-9677-516B4ABD6904}" type="pres">
      <dgm:prSet presAssocID="{11E79402-6A68-4836-BDC6-533B5C67B0E7}" presName="firstChildTx" presStyleLbl="bgAccFollowNode1" presStyleIdx="0" presStyleCnt="4">
        <dgm:presLayoutVars>
          <dgm:bulletEnabled val="1"/>
        </dgm:presLayoutVars>
      </dgm:prSet>
      <dgm:spPr/>
    </dgm:pt>
    <dgm:pt modelId="{6E6E5993-16B9-401A-9836-A86A43E28D31}" type="pres">
      <dgm:prSet presAssocID="{CF76E906-E69A-48DB-B6BE-AD8DA0B29C7E}" presName="comp" presStyleCnt="0"/>
      <dgm:spPr/>
    </dgm:pt>
    <dgm:pt modelId="{7C41EA5A-B5C8-4124-9BD1-F83A07E7FD43}" type="pres">
      <dgm:prSet presAssocID="{CF76E906-E69A-48DB-B6BE-AD8DA0B29C7E}" presName="child" presStyleLbl="bgAccFollowNode1" presStyleIdx="1" presStyleCnt="4"/>
      <dgm:spPr/>
    </dgm:pt>
    <dgm:pt modelId="{DB40F18D-DC7F-4268-B3E4-C9F7EEC14569}" type="pres">
      <dgm:prSet presAssocID="{CF76E906-E69A-48DB-B6BE-AD8DA0B29C7E}" presName="childTx" presStyleLbl="bgAccFollowNode1" presStyleIdx="1" presStyleCnt="4">
        <dgm:presLayoutVars>
          <dgm:bulletEnabled val="1"/>
        </dgm:presLayoutVars>
      </dgm:prSet>
      <dgm:spPr/>
    </dgm:pt>
    <dgm:pt modelId="{BBF2C18B-3653-43CD-ADD0-E1F647095B3F}" type="pres">
      <dgm:prSet presAssocID="{11E79402-6A68-4836-BDC6-533B5C67B0E7}" presName="negSpace" presStyleCnt="0"/>
      <dgm:spPr/>
    </dgm:pt>
    <dgm:pt modelId="{7CC9465D-963A-4ED2-9E73-FBA6A3205517}" type="pres">
      <dgm:prSet presAssocID="{11E79402-6A68-4836-BDC6-533B5C67B0E7}" presName="circle" presStyleLbl="node1" presStyleIdx="0" presStyleCnt="2"/>
      <dgm:spPr/>
    </dgm:pt>
    <dgm:pt modelId="{6A192DBC-E285-4980-89D7-A97E43A41E9B}" type="pres">
      <dgm:prSet presAssocID="{5101DFB7-D0FB-4E44-A6FA-C5B2137F9F97}" presName="transSpace" presStyleCnt="0"/>
      <dgm:spPr/>
    </dgm:pt>
    <dgm:pt modelId="{0A6B05C2-D362-49F5-86F8-081EE2793201}" type="pres">
      <dgm:prSet presAssocID="{6198BDA8-D9F6-45B1-AE50-62DB748AC7CE}" presName="posSpace" presStyleCnt="0"/>
      <dgm:spPr/>
    </dgm:pt>
    <dgm:pt modelId="{52B447D7-F3A4-49AD-991A-435478009C47}" type="pres">
      <dgm:prSet presAssocID="{6198BDA8-D9F6-45B1-AE50-62DB748AC7CE}" presName="vertFlow" presStyleCnt="0"/>
      <dgm:spPr/>
    </dgm:pt>
    <dgm:pt modelId="{214B26E1-F31E-432D-83F9-3F9AC7CC81F9}" type="pres">
      <dgm:prSet presAssocID="{6198BDA8-D9F6-45B1-AE50-62DB748AC7CE}" presName="topSpace" presStyleCnt="0"/>
      <dgm:spPr/>
    </dgm:pt>
    <dgm:pt modelId="{56685B62-4D1A-4E03-A8EA-78C96A7C0721}" type="pres">
      <dgm:prSet presAssocID="{6198BDA8-D9F6-45B1-AE50-62DB748AC7CE}" presName="firstComp" presStyleCnt="0"/>
      <dgm:spPr/>
    </dgm:pt>
    <dgm:pt modelId="{7FE77433-EC26-43B0-8133-FF1E46514095}" type="pres">
      <dgm:prSet presAssocID="{6198BDA8-D9F6-45B1-AE50-62DB748AC7CE}" presName="firstChild" presStyleLbl="bgAccFollowNode1" presStyleIdx="2" presStyleCnt="4"/>
      <dgm:spPr/>
    </dgm:pt>
    <dgm:pt modelId="{83976168-18AC-42DC-BFE1-D4DBEA980921}" type="pres">
      <dgm:prSet presAssocID="{6198BDA8-D9F6-45B1-AE50-62DB748AC7CE}" presName="firstChildTx" presStyleLbl="bgAccFollowNode1" presStyleIdx="2" presStyleCnt="4">
        <dgm:presLayoutVars>
          <dgm:bulletEnabled val="1"/>
        </dgm:presLayoutVars>
      </dgm:prSet>
      <dgm:spPr/>
    </dgm:pt>
    <dgm:pt modelId="{E13732AE-42F3-4954-B64B-9B3CEEC72286}" type="pres">
      <dgm:prSet presAssocID="{87007EE4-FD6E-4DFF-A7CE-62583748E0E9}" presName="comp" presStyleCnt="0"/>
      <dgm:spPr/>
    </dgm:pt>
    <dgm:pt modelId="{A1E93F02-B5C1-4008-8E00-8336D5011787}" type="pres">
      <dgm:prSet presAssocID="{87007EE4-FD6E-4DFF-A7CE-62583748E0E9}" presName="child" presStyleLbl="bgAccFollowNode1" presStyleIdx="3" presStyleCnt="4"/>
      <dgm:spPr/>
    </dgm:pt>
    <dgm:pt modelId="{0669D9D0-D8A4-4A43-9214-D45709413944}" type="pres">
      <dgm:prSet presAssocID="{87007EE4-FD6E-4DFF-A7CE-62583748E0E9}" presName="childTx" presStyleLbl="bgAccFollowNode1" presStyleIdx="3" presStyleCnt="4">
        <dgm:presLayoutVars>
          <dgm:bulletEnabled val="1"/>
        </dgm:presLayoutVars>
      </dgm:prSet>
      <dgm:spPr/>
    </dgm:pt>
    <dgm:pt modelId="{A41E3D7A-7A9B-4041-BEF7-0F43AA2DB950}" type="pres">
      <dgm:prSet presAssocID="{6198BDA8-D9F6-45B1-AE50-62DB748AC7CE}" presName="negSpace" presStyleCnt="0"/>
      <dgm:spPr/>
    </dgm:pt>
    <dgm:pt modelId="{85471987-C8C2-4F97-8A92-9CEADB4D20E4}" type="pres">
      <dgm:prSet presAssocID="{6198BDA8-D9F6-45B1-AE50-62DB748AC7CE}" presName="circle" presStyleLbl="node1" presStyleIdx="1" presStyleCnt="2"/>
      <dgm:spPr/>
    </dgm:pt>
  </dgm:ptLst>
  <dgm:cxnLst>
    <dgm:cxn modelId="{DA56EA17-1247-40D7-B2D7-C8EA3CA06CCF}" type="presOf" srcId="{FA415661-C922-49B8-9A7D-5B9137427536}" destId="{83976168-18AC-42DC-BFE1-D4DBEA980921}" srcOrd="1" destOrd="0" presId="urn:microsoft.com/office/officeart/2005/8/layout/hList9"/>
    <dgm:cxn modelId="{F7915E3A-618B-4CAE-86C7-F0D4AD1DEC17}" srcId="{11E79402-6A68-4836-BDC6-533B5C67B0E7}" destId="{92CDF990-0CB1-4014-9CB5-03642EACC14D}" srcOrd="0" destOrd="0" parTransId="{177D3392-BD78-4146-8A65-E271BDDF6267}" sibTransId="{FC4131DF-3DD6-489F-BE4A-E8F7ED4B4F84}"/>
    <dgm:cxn modelId="{7ED36D5B-7802-47BB-85ED-067516DEE52F}" type="presOf" srcId="{11E79402-6A68-4836-BDC6-533B5C67B0E7}" destId="{7CC9465D-963A-4ED2-9E73-FBA6A3205517}" srcOrd="0" destOrd="0" presId="urn:microsoft.com/office/officeart/2005/8/layout/hList9"/>
    <dgm:cxn modelId="{3511D260-9F9B-44AE-ACA2-3BC0A36F5E98}" type="presOf" srcId="{92CDF990-0CB1-4014-9CB5-03642EACC14D}" destId="{757D0127-6F8E-4C69-9677-516B4ABD6904}" srcOrd="1" destOrd="0" presId="urn:microsoft.com/office/officeart/2005/8/layout/hList9"/>
    <dgm:cxn modelId="{2E9D2669-C7DD-4188-AFCA-FA8D8B61C81B}" type="presOf" srcId="{CF76E906-E69A-48DB-B6BE-AD8DA0B29C7E}" destId="{DB40F18D-DC7F-4268-B3E4-C9F7EEC14569}" srcOrd="1" destOrd="0" presId="urn:microsoft.com/office/officeart/2005/8/layout/hList9"/>
    <dgm:cxn modelId="{77F09F4B-02DF-41AE-AF03-923E4B7C9F71}" type="presOf" srcId="{87007EE4-FD6E-4DFF-A7CE-62583748E0E9}" destId="{A1E93F02-B5C1-4008-8E00-8336D5011787}" srcOrd="0" destOrd="0" presId="urn:microsoft.com/office/officeart/2005/8/layout/hList9"/>
    <dgm:cxn modelId="{3672F970-06A6-417E-87F8-BEFD71A331C4}" type="presOf" srcId="{92CDF990-0CB1-4014-9CB5-03642EACC14D}" destId="{5C37CAD3-A9F3-44D4-9832-4FAD874511D2}" srcOrd="0" destOrd="0" presId="urn:microsoft.com/office/officeart/2005/8/layout/hList9"/>
    <dgm:cxn modelId="{107B3690-E005-4D9A-886F-7BDE4ABCCD99}" type="presOf" srcId="{FA415661-C922-49B8-9A7D-5B9137427536}" destId="{7FE77433-EC26-43B0-8133-FF1E46514095}" srcOrd="0" destOrd="0" presId="urn:microsoft.com/office/officeart/2005/8/layout/hList9"/>
    <dgm:cxn modelId="{AEF1109D-2A6B-49B1-883E-E5F467D86FAA}" srcId="{6198BDA8-D9F6-45B1-AE50-62DB748AC7CE}" destId="{FA415661-C922-49B8-9A7D-5B9137427536}" srcOrd="0" destOrd="0" parTransId="{9E86131A-426B-4920-9CCC-631A3571820B}" sibTransId="{21D5FE90-52DD-44BD-A955-525928284B51}"/>
    <dgm:cxn modelId="{3B875CB3-38B0-4A13-9389-09D37146F645}" type="presOf" srcId="{CF76E906-E69A-48DB-B6BE-AD8DA0B29C7E}" destId="{7C41EA5A-B5C8-4124-9BD1-F83A07E7FD43}" srcOrd="0" destOrd="0" presId="urn:microsoft.com/office/officeart/2005/8/layout/hList9"/>
    <dgm:cxn modelId="{8A9475BB-F2A6-4DA7-904A-4A5A253E4E4C}" srcId="{11E79402-6A68-4836-BDC6-533B5C67B0E7}" destId="{CF76E906-E69A-48DB-B6BE-AD8DA0B29C7E}" srcOrd="1" destOrd="0" parTransId="{00FEE0E7-C43E-4E4D-A4B1-03A576B9F467}" sibTransId="{52946FDA-4C85-4EEF-A2EB-7B5CE1BD2392}"/>
    <dgm:cxn modelId="{FB1C04C9-BAE9-4536-BED6-F49BA1912C0C}" srcId="{3F444C0E-C045-45BC-AA02-F936450DA541}" destId="{11E79402-6A68-4836-BDC6-533B5C67B0E7}" srcOrd="0" destOrd="0" parTransId="{9CEE01E4-6AA1-439A-AFBA-A73ABED65CF2}" sibTransId="{5101DFB7-D0FB-4E44-A6FA-C5B2137F9F97}"/>
    <dgm:cxn modelId="{69DBE9CE-5C26-42A1-ADE1-3C0BB30804B6}" type="presOf" srcId="{6198BDA8-D9F6-45B1-AE50-62DB748AC7CE}" destId="{85471987-C8C2-4F97-8A92-9CEADB4D20E4}" srcOrd="0" destOrd="0" presId="urn:microsoft.com/office/officeart/2005/8/layout/hList9"/>
    <dgm:cxn modelId="{28195ED5-B7D8-4EE2-BEFB-8A2C2DDFE966}" type="presOf" srcId="{87007EE4-FD6E-4DFF-A7CE-62583748E0E9}" destId="{0669D9D0-D8A4-4A43-9214-D45709413944}" srcOrd="1" destOrd="0" presId="urn:microsoft.com/office/officeart/2005/8/layout/hList9"/>
    <dgm:cxn modelId="{DC21E9DE-8A35-41E6-BD29-56536A0DBFC4}" srcId="{6198BDA8-D9F6-45B1-AE50-62DB748AC7CE}" destId="{87007EE4-FD6E-4DFF-A7CE-62583748E0E9}" srcOrd="1" destOrd="0" parTransId="{76B49EC4-0147-4EC1-819B-9D7E53D4873A}" sibTransId="{6A134E6D-17A9-4D39-B94A-44C3790C2B72}"/>
    <dgm:cxn modelId="{DE25C4E4-6EC8-4E5C-B4DD-9FCF8966E582}" srcId="{3F444C0E-C045-45BC-AA02-F936450DA541}" destId="{6198BDA8-D9F6-45B1-AE50-62DB748AC7CE}" srcOrd="1" destOrd="0" parTransId="{0BC91E2A-7A57-4515-8C7B-72F42045907E}" sibTransId="{03B82893-A5F1-47B9-830D-457B8DE183B8}"/>
    <dgm:cxn modelId="{C91D5FEE-188D-41C9-94E8-4FE523B7D025}" type="presOf" srcId="{3F444C0E-C045-45BC-AA02-F936450DA541}" destId="{7572DE1A-CB61-4B37-8640-CBACBCCB07AA}" srcOrd="0" destOrd="0" presId="urn:microsoft.com/office/officeart/2005/8/layout/hList9"/>
    <dgm:cxn modelId="{571672F1-DF1F-4D13-B08B-8C93841E2FBE}" type="presParOf" srcId="{7572DE1A-CB61-4B37-8640-CBACBCCB07AA}" destId="{4D8E1897-AB6F-4F3D-85A2-00D57FA44B2B}" srcOrd="0" destOrd="0" presId="urn:microsoft.com/office/officeart/2005/8/layout/hList9"/>
    <dgm:cxn modelId="{31EB4407-EE3F-4121-927B-FEBFBDD1FFE3}" type="presParOf" srcId="{7572DE1A-CB61-4B37-8640-CBACBCCB07AA}" destId="{11233AC5-0E00-4AC7-8148-EF3A60341087}" srcOrd="1" destOrd="0" presId="urn:microsoft.com/office/officeart/2005/8/layout/hList9"/>
    <dgm:cxn modelId="{0B583DC1-8B27-458B-A918-DAA3DB21E4DB}" type="presParOf" srcId="{11233AC5-0E00-4AC7-8148-EF3A60341087}" destId="{59B00AAA-88F8-4476-B692-45A6D40F5871}" srcOrd="0" destOrd="0" presId="urn:microsoft.com/office/officeart/2005/8/layout/hList9"/>
    <dgm:cxn modelId="{0EFB80A8-E6CF-41EB-B938-B3EC04A0ACD8}" type="presParOf" srcId="{11233AC5-0E00-4AC7-8148-EF3A60341087}" destId="{97EB06C2-2750-4756-8D78-656BAFA8B9B7}" srcOrd="1" destOrd="0" presId="urn:microsoft.com/office/officeart/2005/8/layout/hList9"/>
    <dgm:cxn modelId="{1FC3041D-AFE7-4C32-AFD4-E1A61C217732}" type="presParOf" srcId="{97EB06C2-2750-4756-8D78-656BAFA8B9B7}" destId="{5C37CAD3-A9F3-44D4-9832-4FAD874511D2}" srcOrd="0" destOrd="0" presId="urn:microsoft.com/office/officeart/2005/8/layout/hList9"/>
    <dgm:cxn modelId="{8BCB63F8-1BFF-48B4-99DB-7F18E0239E9D}" type="presParOf" srcId="{97EB06C2-2750-4756-8D78-656BAFA8B9B7}" destId="{757D0127-6F8E-4C69-9677-516B4ABD6904}" srcOrd="1" destOrd="0" presId="urn:microsoft.com/office/officeart/2005/8/layout/hList9"/>
    <dgm:cxn modelId="{3FBAE92B-9980-475A-A85F-B8576885F663}" type="presParOf" srcId="{11233AC5-0E00-4AC7-8148-EF3A60341087}" destId="{6E6E5993-16B9-401A-9836-A86A43E28D31}" srcOrd="2" destOrd="0" presId="urn:microsoft.com/office/officeart/2005/8/layout/hList9"/>
    <dgm:cxn modelId="{A4DCD68A-9BB8-4E84-89F3-2DD753FF798C}" type="presParOf" srcId="{6E6E5993-16B9-401A-9836-A86A43E28D31}" destId="{7C41EA5A-B5C8-4124-9BD1-F83A07E7FD43}" srcOrd="0" destOrd="0" presId="urn:microsoft.com/office/officeart/2005/8/layout/hList9"/>
    <dgm:cxn modelId="{0743FDE6-5497-48A3-9922-6F6DED9A724B}" type="presParOf" srcId="{6E6E5993-16B9-401A-9836-A86A43E28D31}" destId="{DB40F18D-DC7F-4268-B3E4-C9F7EEC14569}" srcOrd="1" destOrd="0" presId="urn:microsoft.com/office/officeart/2005/8/layout/hList9"/>
    <dgm:cxn modelId="{DA46D62F-7A1D-4EDA-84C8-BA585F33BC23}" type="presParOf" srcId="{7572DE1A-CB61-4B37-8640-CBACBCCB07AA}" destId="{BBF2C18B-3653-43CD-ADD0-E1F647095B3F}" srcOrd="2" destOrd="0" presId="urn:microsoft.com/office/officeart/2005/8/layout/hList9"/>
    <dgm:cxn modelId="{4E3D0D7E-AA3F-468F-AE3F-916DBA208BD0}" type="presParOf" srcId="{7572DE1A-CB61-4B37-8640-CBACBCCB07AA}" destId="{7CC9465D-963A-4ED2-9E73-FBA6A3205517}" srcOrd="3" destOrd="0" presId="urn:microsoft.com/office/officeart/2005/8/layout/hList9"/>
    <dgm:cxn modelId="{B008BAB2-A89F-41E8-8654-C9F5E8E85811}" type="presParOf" srcId="{7572DE1A-CB61-4B37-8640-CBACBCCB07AA}" destId="{6A192DBC-E285-4980-89D7-A97E43A41E9B}" srcOrd="4" destOrd="0" presId="urn:microsoft.com/office/officeart/2005/8/layout/hList9"/>
    <dgm:cxn modelId="{3B1FBF4E-6EDF-4A99-BB08-E3FCA8D8BB9F}" type="presParOf" srcId="{7572DE1A-CB61-4B37-8640-CBACBCCB07AA}" destId="{0A6B05C2-D362-49F5-86F8-081EE2793201}" srcOrd="5" destOrd="0" presId="urn:microsoft.com/office/officeart/2005/8/layout/hList9"/>
    <dgm:cxn modelId="{E285ECA7-7FC9-4E94-B5C3-4CAF4EC90AA9}" type="presParOf" srcId="{7572DE1A-CB61-4B37-8640-CBACBCCB07AA}" destId="{52B447D7-F3A4-49AD-991A-435478009C47}" srcOrd="6" destOrd="0" presId="urn:microsoft.com/office/officeart/2005/8/layout/hList9"/>
    <dgm:cxn modelId="{366B6BD5-9F49-437E-BAE9-02AE2C6BA8A6}" type="presParOf" srcId="{52B447D7-F3A4-49AD-991A-435478009C47}" destId="{214B26E1-F31E-432D-83F9-3F9AC7CC81F9}" srcOrd="0" destOrd="0" presId="urn:microsoft.com/office/officeart/2005/8/layout/hList9"/>
    <dgm:cxn modelId="{01CD361A-379C-45C1-874A-8E20539836E3}" type="presParOf" srcId="{52B447D7-F3A4-49AD-991A-435478009C47}" destId="{56685B62-4D1A-4E03-A8EA-78C96A7C0721}" srcOrd="1" destOrd="0" presId="urn:microsoft.com/office/officeart/2005/8/layout/hList9"/>
    <dgm:cxn modelId="{3B6B5374-2D4B-42D0-950F-E9D81C86A1AF}" type="presParOf" srcId="{56685B62-4D1A-4E03-A8EA-78C96A7C0721}" destId="{7FE77433-EC26-43B0-8133-FF1E46514095}" srcOrd="0" destOrd="0" presId="urn:microsoft.com/office/officeart/2005/8/layout/hList9"/>
    <dgm:cxn modelId="{E99D03C4-E6F7-4A67-AA14-65BCA2B1C3F0}" type="presParOf" srcId="{56685B62-4D1A-4E03-A8EA-78C96A7C0721}" destId="{83976168-18AC-42DC-BFE1-D4DBEA980921}" srcOrd="1" destOrd="0" presId="urn:microsoft.com/office/officeart/2005/8/layout/hList9"/>
    <dgm:cxn modelId="{FA76F67C-78A8-4D4E-9529-F1BA4C5B9D19}" type="presParOf" srcId="{52B447D7-F3A4-49AD-991A-435478009C47}" destId="{E13732AE-42F3-4954-B64B-9B3CEEC72286}" srcOrd="2" destOrd="0" presId="urn:microsoft.com/office/officeart/2005/8/layout/hList9"/>
    <dgm:cxn modelId="{06AAC8A3-0528-47AD-AFE8-A274BD273CB5}" type="presParOf" srcId="{E13732AE-42F3-4954-B64B-9B3CEEC72286}" destId="{A1E93F02-B5C1-4008-8E00-8336D5011787}" srcOrd="0" destOrd="0" presId="urn:microsoft.com/office/officeart/2005/8/layout/hList9"/>
    <dgm:cxn modelId="{2E15D907-7325-4CA4-9792-6585DEECF036}" type="presParOf" srcId="{E13732AE-42F3-4954-B64B-9B3CEEC72286}" destId="{0669D9D0-D8A4-4A43-9214-D45709413944}" srcOrd="1" destOrd="0" presId="urn:microsoft.com/office/officeart/2005/8/layout/hList9"/>
    <dgm:cxn modelId="{CCA6D817-F489-4AA9-BE6C-F255E6387E29}" type="presParOf" srcId="{7572DE1A-CB61-4B37-8640-CBACBCCB07AA}" destId="{A41E3D7A-7A9B-4041-BEF7-0F43AA2DB950}" srcOrd="7" destOrd="0" presId="urn:microsoft.com/office/officeart/2005/8/layout/hList9"/>
    <dgm:cxn modelId="{8561DD1F-7569-4701-91E0-9FB54EA2BD96}" type="presParOf" srcId="{7572DE1A-CB61-4B37-8640-CBACBCCB07AA}" destId="{85471987-C8C2-4F97-8A92-9CEADB4D20E4}"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70DD2F-8C04-4868-A8AB-A7873E7AAA5D}">
      <dsp:nvSpPr>
        <dsp:cNvPr id="0" name=""/>
        <dsp:cNvSpPr/>
      </dsp:nvSpPr>
      <dsp:spPr>
        <a:xfrm>
          <a:off x="4517" y="2064254"/>
          <a:ext cx="2054153" cy="9072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US" sz="2100" kern="1200"/>
            <a:t>Campus Wide</a:t>
          </a:r>
        </a:p>
      </dsp:txBody>
      <dsp:txXfrm>
        <a:off x="4517" y="2064254"/>
        <a:ext cx="2054153" cy="604800"/>
      </dsp:txXfrm>
    </dsp:sp>
    <dsp:sp modelId="{AA10C944-A501-439E-A586-6D4367EAFAF3}">
      <dsp:nvSpPr>
        <dsp:cNvPr id="0" name=""/>
        <dsp:cNvSpPr/>
      </dsp:nvSpPr>
      <dsp:spPr>
        <a:xfrm>
          <a:off x="425247" y="2669054"/>
          <a:ext cx="2054153" cy="15261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solidFill>
                <a:srgbClr val="00225E"/>
              </a:solidFill>
            </a:rPr>
            <a:t>Devotionals</a:t>
          </a:r>
        </a:p>
        <a:p>
          <a:pPr marL="228600" lvl="1" indent="-228600" algn="l" defTabSz="933450">
            <a:lnSpc>
              <a:spcPct val="90000"/>
            </a:lnSpc>
            <a:spcBef>
              <a:spcPct val="0"/>
            </a:spcBef>
            <a:spcAft>
              <a:spcPct val="15000"/>
            </a:spcAft>
            <a:buChar char="•"/>
          </a:pPr>
          <a:r>
            <a:rPr lang="en-US" sz="2100" kern="1200">
              <a:solidFill>
                <a:srgbClr val="00225E"/>
              </a:solidFill>
            </a:rPr>
            <a:t>Free Food</a:t>
          </a:r>
        </a:p>
        <a:p>
          <a:pPr marL="228600" lvl="1" indent="-228600" algn="l" defTabSz="933450">
            <a:lnSpc>
              <a:spcPct val="90000"/>
            </a:lnSpc>
            <a:spcBef>
              <a:spcPct val="0"/>
            </a:spcBef>
            <a:spcAft>
              <a:spcPct val="15000"/>
            </a:spcAft>
            <a:buChar char="•"/>
          </a:pPr>
          <a:r>
            <a:rPr lang="en-US" sz="2100" kern="1200">
              <a:solidFill>
                <a:srgbClr val="00225E"/>
              </a:solidFill>
            </a:rPr>
            <a:t>Handouts</a:t>
          </a:r>
        </a:p>
      </dsp:txBody>
      <dsp:txXfrm>
        <a:off x="469947" y="2713754"/>
        <a:ext cx="1964753" cy="1436775"/>
      </dsp:txXfrm>
    </dsp:sp>
    <dsp:sp modelId="{5BA47F39-5149-4877-9126-7DF54C716A6E}">
      <dsp:nvSpPr>
        <dsp:cNvPr id="0" name=""/>
        <dsp:cNvSpPr/>
      </dsp:nvSpPr>
      <dsp:spPr>
        <a:xfrm>
          <a:off x="2370073" y="2110941"/>
          <a:ext cx="660172" cy="5114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370073" y="2213226"/>
        <a:ext cx="506745" cy="306854"/>
      </dsp:txXfrm>
    </dsp:sp>
    <dsp:sp modelId="{899071AC-1452-4D28-A6D5-6A6571819CEF}">
      <dsp:nvSpPr>
        <dsp:cNvPr id="0" name=""/>
        <dsp:cNvSpPr/>
      </dsp:nvSpPr>
      <dsp:spPr>
        <a:xfrm>
          <a:off x="3304280" y="2064254"/>
          <a:ext cx="2054153" cy="9072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US" sz="2100" kern="1200"/>
            <a:t>Classes</a:t>
          </a:r>
        </a:p>
      </dsp:txBody>
      <dsp:txXfrm>
        <a:off x="3304280" y="2064254"/>
        <a:ext cx="2054153" cy="604800"/>
      </dsp:txXfrm>
    </dsp:sp>
    <dsp:sp modelId="{CAB04147-BA40-482E-8600-D674BDE5264A}">
      <dsp:nvSpPr>
        <dsp:cNvPr id="0" name=""/>
        <dsp:cNvSpPr/>
      </dsp:nvSpPr>
      <dsp:spPr>
        <a:xfrm>
          <a:off x="3725010" y="2669054"/>
          <a:ext cx="2054153" cy="15261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solidFill>
                <a:srgbClr val="00225E"/>
              </a:solidFill>
            </a:rPr>
            <a:t>Teacher Stories</a:t>
          </a:r>
        </a:p>
        <a:p>
          <a:pPr marL="228600" lvl="1" indent="-228600" algn="l" defTabSz="933450">
            <a:lnSpc>
              <a:spcPct val="90000"/>
            </a:lnSpc>
            <a:spcBef>
              <a:spcPct val="0"/>
            </a:spcBef>
            <a:spcAft>
              <a:spcPct val="15000"/>
            </a:spcAft>
            <a:buChar char="•"/>
          </a:pPr>
          <a:r>
            <a:rPr lang="en-US" sz="2100" kern="1200">
              <a:solidFill>
                <a:srgbClr val="00225E"/>
              </a:solidFill>
            </a:rPr>
            <a:t>Well-being Checks </a:t>
          </a:r>
        </a:p>
      </dsp:txBody>
      <dsp:txXfrm>
        <a:off x="3769710" y="2713754"/>
        <a:ext cx="1964753" cy="1436775"/>
      </dsp:txXfrm>
    </dsp:sp>
    <dsp:sp modelId="{A6A72BF8-7160-4A8B-99F4-604474587ED9}">
      <dsp:nvSpPr>
        <dsp:cNvPr id="0" name=""/>
        <dsp:cNvSpPr/>
      </dsp:nvSpPr>
      <dsp:spPr>
        <a:xfrm>
          <a:off x="5669835" y="2110941"/>
          <a:ext cx="660172" cy="5114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669835" y="2213226"/>
        <a:ext cx="506745" cy="306854"/>
      </dsp:txXfrm>
    </dsp:sp>
    <dsp:sp modelId="{2D530DF7-D43F-4305-90CC-B84AAF5DD458}">
      <dsp:nvSpPr>
        <dsp:cNvPr id="0" name=""/>
        <dsp:cNvSpPr/>
      </dsp:nvSpPr>
      <dsp:spPr>
        <a:xfrm>
          <a:off x="6604042" y="2064254"/>
          <a:ext cx="2054153" cy="9072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US" sz="2100" kern="1200"/>
            <a:t>Individuals</a:t>
          </a:r>
        </a:p>
      </dsp:txBody>
      <dsp:txXfrm>
        <a:off x="6604042" y="2064254"/>
        <a:ext cx="2054153" cy="604800"/>
      </dsp:txXfrm>
    </dsp:sp>
    <dsp:sp modelId="{4833BE7B-6661-471D-9A8C-8C366360DB19}">
      <dsp:nvSpPr>
        <dsp:cNvPr id="0" name=""/>
        <dsp:cNvSpPr/>
      </dsp:nvSpPr>
      <dsp:spPr>
        <a:xfrm>
          <a:off x="7024772" y="2669054"/>
          <a:ext cx="2054153" cy="15261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solidFill>
                <a:srgbClr val="00225E"/>
              </a:solidFill>
            </a:rPr>
            <a:t>Art Competition </a:t>
          </a:r>
        </a:p>
        <a:p>
          <a:pPr marL="228600" lvl="1" indent="-228600" algn="l" defTabSz="933450">
            <a:lnSpc>
              <a:spcPct val="90000"/>
            </a:lnSpc>
            <a:spcBef>
              <a:spcPct val="0"/>
            </a:spcBef>
            <a:spcAft>
              <a:spcPct val="15000"/>
            </a:spcAft>
            <a:buChar char="•"/>
          </a:pPr>
          <a:r>
            <a:rPr lang="en-US" sz="2100" kern="1200">
              <a:solidFill>
                <a:srgbClr val="00225E"/>
              </a:solidFill>
            </a:rPr>
            <a:t>Surveys</a:t>
          </a:r>
        </a:p>
      </dsp:txBody>
      <dsp:txXfrm>
        <a:off x="7069472" y="2713754"/>
        <a:ext cx="1964753" cy="14367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BB3E0-B9D2-4CA6-81B5-502DC6100A6D}">
      <dsp:nvSpPr>
        <dsp:cNvPr id="0" name=""/>
        <dsp:cNvSpPr/>
      </dsp:nvSpPr>
      <dsp:spPr>
        <a:xfrm>
          <a:off x="1282512" y="2211014"/>
          <a:ext cx="2487005" cy="248712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Risks &amp; Mitigations</a:t>
          </a:r>
        </a:p>
      </dsp:txBody>
      <dsp:txXfrm>
        <a:off x="1646725" y="2575245"/>
        <a:ext cx="1758579" cy="1758666"/>
      </dsp:txXfrm>
    </dsp:sp>
    <dsp:sp modelId="{4EEC3968-EB87-48EC-86FD-3908EC994E56}">
      <dsp:nvSpPr>
        <dsp:cNvPr id="0" name=""/>
        <dsp:cNvSpPr/>
      </dsp:nvSpPr>
      <dsp:spPr>
        <a:xfrm>
          <a:off x="0" y="828173"/>
          <a:ext cx="5013392" cy="5226156"/>
        </a:xfrm>
        <a:prstGeom prst="blockArc">
          <a:avLst>
            <a:gd name="adj1" fmla="val 17527788"/>
            <a:gd name="adj2" fmla="val 4119114"/>
            <a:gd name="adj3" fmla="val 575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AA9AD-4A25-409E-9E4B-E822A342D582}">
      <dsp:nvSpPr>
        <dsp:cNvPr id="0" name=""/>
        <dsp:cNvSpPr/>
      </dsp:nvSpPr>
      <dsp:spPr>
        <a:xfrm>
          <a:off x="3691497" y="1268738"/>
          <a:ext cx="1332297" cy="1332670"/>
        </a:xfrm>
        <a:prstGeom prst="ellipse">
          <a:avLst/>
        </a:prstGeom>
        <a:solidFill>
          <a:srgbClr val="00225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618595-55FA-4818-8B40-A69FDD0727D4}">
      <dsp:nvSpPr>
        <dsp:cNvPr id="0" name=""/>
        <dsp:cNvSpPr/>
      </dsp:nvSpPr>
      <dsp:spPr>
        <a:xfrm>
          <a:off x="5124850" y="1290165"/>
          <a:ext cx="1783332" cy="1289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1155700">
            <a:lnSpc>
              <a:spcPct val="90000"/>
            </a:lnSpc>
            <a:spcBef>
              <a:spcPct val="0"/>
            </a:spcBef>
            <a:spcAft>
              <a:spcPct val="10000"/>
            </a:spcAft>
            <a:buNone/>
          </a:pPr>
          <a:r>
            <a:rPr lang="en-US" sz="2600" kern="1200">
              <a:solidFill>
                <a:schemeClr val="bg1"/>
              </a:solidFill>
            </a:rPr>
            <a:t>Discourage</a:t>
          </a:r>
        </a:p>
      </dsp:txBody>
      <dsp:txXfrm>
        <a:off x="5124850" y="1290165"/>
        <a:ext cx="1783332" cy="1289815"/>
      </dsp:txXfrm>
    </dsp:sp>
    <dsp:sp modelId="{B33B68A0-376F-4737-9BF1-06E091AF0DE6}">
      <dsp:nvSpPr>
        <dsp:cNvPr id="0" name=""/>
        <dsp:cNvSpPr/>
      </dsp:nvSpPr>
      <dsp:spPr>
        <a:xfrm>
          <a:off x="4206434" y="2784846"/>
          <a:ext cx="1332297" cy="1332670"/>
        </a:xfrm>
        <a:prstGeom prst="ellipse">
          <a:avLst/>
        </a:prstGeom>
        <a:solidFill>
          <a:srgbClr val="00225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72982E-A7CA-45CA-B4D3-B43A873FDDFA}">
      <dsp:nvSpPr>
        <dsp:cNvPr id="0" name=""/>
        <dsp:cNvSpPr/>
      </dsp:nvSpPr>
      <dsp:spPr>
        <a:xfrm>
          <a:off x="5647218" y="2803660"/>
          <a:ext cx="1783332" cy="1289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1155700">
            <a:lnSpc>
              <a:spcPct val="90000"/>
            </a:lnSpc>
            <a:spcBef>
              <a:spcPct val="0"/>
            </a:spcBef>
            <a:spcAft>
              <a:spcPct val="10000"/>
            </a:spcAft>
            <a:buNone/>
          </a:pPr>
          <a:r>
            <a:rPr lang="en-US" sz="2600" kern="1200">
              <a:solidFill>
                <a:schemeClr val="bg1"/>
              </a:solidFill>
            </a:rPr>
            <a:t>Promoting Failure</a:t>
          </a:r>
        </a:p>
      </dsp:txBody>
      <dsp:txXfrm>
        <a:off x="5647218" y="2803660"/>
        <a:ext cx="1783332" cy="1289815"/>
      </dsp:txXfrm>
    </dsp:sp>
    <dsp:sp modelId="{BE9C968A-96C0-4F9B-84E2-948A2E066D92}">
      <dsp:nvSpPr>
        <dsp:cNvPr id="0" name=""/>
        <dsp:cNvSpPr/>
      </dsp:nvSpPr>
      <dsp:spPr>
        <a:xfrm>
          <a:off x="3691497" y="4322382"/>
          <a:ext cx="1332297" cy="1332670"/>
        </a:xfrm>
        <a:prstGeom prst="ellipse">
          <a:avLst/>
        </a:prstGeom>
        <a:solidFill>
          <a:srgbClr val="00225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53FDAB-83E4-4D61-93FF-CD7B28A26E44}">
      <dsp:nvSpPr>
        <dsp:cNvPr id="0" name=""/>
        <dsp:cNvSpPr/>
      </dsp:nvSpPr>
      <dsp:spPr>
        <a:xfrm>
          <a:off x="5124850" y="4349558"/>
          <a:ext cx="1783332" cy="1289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1155700">
            <a:lnSpc>
              <a:spcPct val="90000"/>
            </a:lnSpc>
            <a:spcBef>
              <a:spcPct val="0"/>
            </a:spcBef>
            <a:spcAft>
              <a:spcPct val="10000"/>
            </a:spcAft>
            <a:buNone/>
          </a:pPr>
          <a:r>
            <a:rPr lang="en-US" sz="2600" kern="1200">
              <a:solidFill>
                <a:schemeClr val="bg1"/>
              </a:solidFill>
            </a:rPr>
            <a:t>Children of God</a:t>
          </a:r>
        </a:p>
      </dsp:txBody>
      <dsp:txXfrm>
        <a:off x="5124850" y="4349558"/>
        <a:ext cx="1783332" cy="1289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307C6-1D40-4EE7-8287-60F8B44D71CF}">
      <dsp:nvSpPr>
        <dsp:cNvPr id="0" name=""/>
        <dsp:cNvSpPr/>
      </dsp:nvSpPr>
      <dsp:spPr>
        <a:xfrm>
          <a:off x="3439" y="0"/>
          <a:ext cx="2068645" cy="1571458"/>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r>
            <a:rPr lang="en-US" sz="1700" kern="1200"/>
            <a:t>Fall 2025</a:t>
          </a:r>
        </a:p>
      </dsp:txBody>
      <dsp:txXfrm rot="16200000">
        <a:off x="-433994" y="437433"/>
        <a:ext cx="1288595" cy="413729"/>
      </dsp:txXfrm>
    </dsp:sp>
    <dsp:sp modelId="{134C821E-7C20-4DB6-A9C4-AD2194F828E5}">
      <dsp:nvSpPr>
        <dsp:cNvPr id="0" name=""/>
        <dsp:cNvSpPr/>
      </dsp:nvSpPr>
      <dsp:spPr>
        <a:xfrm>
          <a:off x="417168" y="0"/>
          <a:ext cx="1541141" cy="157145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kern="1200"/>
            <a:t>-Survey</a:t>
          </a:r>
        </a:p>
        <a:p>
          <a:pPr marL="0" lvl="0" indent="0" algn="l" defTabSz="800100">
            <a:lnSpc>
              <a:spcPct val="90000"/>
            </a:lnSpc>
            <a:spcBef>
              <a:spcPct val="0"/>
            </a:spcBef>
            <a:spcAft>
              <a:spcPct val="35000"/>
            </a:spcAft>
            <a:buFont typeface="Arial" panose="020B0604020202020204" pitchFamily="34" charset="0"/>
            <a:buNone/>
          </a:pPr>
          <a:r>
            <a:rPr lang="en-US" sz="1800" kern="1200"/>
            <a:t>-NSO</a:t>
          </a:r>
        </a:p>
        <a:p>
          <a:pPr marL="0" lvl="0" indent="0" algn="l" defTabSz="800100">
            <a:lnSpc>
              <a:spcPct val="90000"/>
            </a:lnSpc>
            <a:spcBef>
              <a:spcPct val="0"/>
            </a:spcBef>
            <a:spcAft>
              <a:spcPct val="35000"/>
            </a:spcAft>
            <a:buFont typeface="Arial" panose="020B0604020202020204" pitchFamily="34" charset="0"/>
            <a:buNone/>
          </a:pPr>
          <a:r>
            <a:rPr lang="en-US" sz="1800" kern="1200"/>
            <a:t>-Devotional </a:t>
          </a:r>
        </a:p>
      </dsp:txBody>
      <dsp:txXfrm>
        <a:off x="417168" y="0"/>
        <a:ext cx="1541141" cy="1571458"/>
      </dsp:txXfrm>
    </dsp:sp>
    <dsp:sp modelId="{5A691C47-BB24-4907-BDD9-94599094D9AE}">
      <dsp:nvSpPr>
        <dsp:cNvPr id="0" name=""/>
        <dsp:cNvSpPr/>
      </dsp:nvSpPr>
      <dsp:spPr>
        <a:xfrm>
          <a:off x="2144487" y="0"/>
          <a:ext cx="2068645" cy="1571458"/>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endParaRPr lang="en-US" sz="1700" kern="1200"/>
        </a:p>
      </dsp:txBody>
      <dsp:txXfrm rot="16200000">
        <a:off x="1707054" y="437433"/>
        <a:ext cx="1288595" cy="413729"/>
      </dsp:txXfrm>
    </dsp:sp>
    <dsp:sp modelId="{BED1A394-C0BD-477E-A29C-E0F6786496CC}">
      <dsp:nvSpPr>
        <dsp:cNvPr id="0" name=""/>
        <dsp:cNvSpPr/>
      </dsp:nvSpPr>
      <dsp:spPr>
        <a:xfrm rot="5400000">
          <a:off x="2039364" y="1191961"/>
          <a:ext cx="230933" cy="310296"/>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A556EA-ADB2-47D0-AF26-7FBFB655ABC9}">
      <dsp:nvSpPr>
        <dsp:cNvPr id="0" name=""/>
        <dsp:cNvSpPr/>
      </dsp:nvSpPr>
      <dsp:spPr>
        <a:xfrm>
          <a:off x="2558216" y="0"/>
          <a:ext cx="1541141" cy="157145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kern="1200"/>
            <a:t>-Mental Health Awareness Week</a:t>
          </a:r>
        </a:p>
        <a:p>
          <a:pPr marL="0" lvl="0" indent="0" algn="l" defTabSz="800100">
            <a:lnSpc>
              <a:spcPct val="90000"/>
            </a:lnSpc>
            <a:spcBef>
              <a:spcPct val="0"/>
            </a:spcBef>
            <a:spcAft>
              <a:spcPct val="35000"/>
            </a:spcAft>
            <a:buNone/>
          </a:pPr>
          <a:r>
            <a:rPr lang="en-US" sz="1800" kern="1200"/>
            <a:t>-Finals Week </a:t>
          </a:r>
        </a:p>
        <a:p>
          <a:pPr marL="0" lvl="0" indent="0" algn="l" defTabSz="800100">
            <a:lnSpc>
              <a:spcPct val="90000"/>
            </a:lnSpc>
            <a:spcBef>
              <a:spcPct val="0"/>
            </a:spcBef>
            <a:spcAft>
              <a:spcPct val="35000"/>
            </a:spcAft>
            <a:buNone/>
          </a:pPr>
          <a:endParaRPr lang="en-US" sz="1800" kern="1200"/>
        </a:p>
      </dsp:txBody>
      <dsp:txXfrm>
        <a:off x="2558216" y="0"/>
        <a:ext cx="1541141" cy="1571458"/>
      </dsp:txXfrm>
    </dsp:sp>
    <dsp:sp modelId="{945E53BB-5CA8-4606-A65C-B606B79EFC9A}">
      <dsp:nvSpPr>
        <dsp:cNvPr id="0" name=""/>
        <dsp:cNvSpPr/>
      </dsp:nvSpPr>
      <dsp:spPr>
        <a:xfrm>
          <a:off x="4285535" y="0"/>
          <a:ext cx="2068645" cy="1571458"/>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r>
            <a:rPr lang="en-US" sz="1700" kern="1200"/>
            <a:t>Winter 2026</a:t>
          </a:r>
        </a:p>
      </dsp:txBody>
      <dsp:txXfrm rot="16200000">
        <a:off x="3848102" y="437433"/>
        <a:ext cx="1288595" cy="413729"/>
      </dsp:txXfrm>
    </dsp:sp>
    <dsp:sp modelId="{F65ED44B-0F54-43AE-8C34-CE0B5E6F31F4}">
      <dsp:nvSpPr>
        <dsp:cNvPr id="0" name=""/>
        <dsp:cNvSpPr/>
      </dsp:nvSpPr>
      <dsp:spPr>
        <a:xfrm rot="5400000">
          <a:off x="4180412" y="1191961"/>
          <a:ext cx="230933" cy="310296"/>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732690-3756-4258-9132-94099EE11511}">
      <dsp:nvSpPr>
        <dsp:cNvPr id="0" name=""/>
        <dsp:cNvSpPr/>
      </dsp:nvSpPr>
      <dsp:spPr>
        <a:xfrm>
          <a:off x="4699264" y="0"/>
          <a:ext cx="1541141" cy="157145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US" sz="1800" kern="1200"/>
            <a:t>-Art Competition</a:t>
          </a:r>
        </a:p>
        <a:p>
          <a:pPr marL="0" lvl="0" indent="0" algn="l" defTabSz="800100">
            <a:lnSpc>
              <a:spcPct val="90000"/>
            </a:lnSpc>
            <a:spcBef>
              <a:spcPct val="0"/>
            </a:spcBef>
            <a:spcAft>
              <a:spcPct val="35000"/>
            </a:spcAft>
            <a:buNone/>
          </a:pPr>
          <a:r>
            <a:rPr lang="en-US" sz="1800" kern="1200"/>
            <a:t>-Reese’s Date Night</a:t>
          </a:r>
        </a:p>
        <a:p>
          <a:pPr marL="0" lvl="0" indent="0" algn="l" defTabSz="800100">
            <a:lnSpc>
              <a:spcPct val="90000"/>
            </a:lnSpc>
            <a:spcBef>
              <a:spcPct val="0"/>
            </a:spcBef>
            <a:spcAft>
              <a:spcPct val="35000"/>
            </a:spcAft>
            <a:buNone/>
          </a:pPr>
          <a:endParaRPr lang="en-US" sz="1800" kern="1200"/>
        </a:p>
      </dsp:txBody>
      <dsp:txXfrm>
        <a:off x="4699264" y="0"/>
        <a:ext cx="1541141" cy="1571458"/>
      </dsp:txXfrm>
    </dsp:sp>
    <dsp:sp modelId="{52969358-04F1-4517-AD78-47D5BEE861D6}">
      <dsp:nvSpPr>
        <dsp:cNvPr id="0" name=""/>
        <dsp:cNvSpPr/>
      </dsp:nvSpPr>
      <dsp:spPr>
        <a:xfrm>
          <a:off x="6426584" y="0"/>
          <a:ext cx="2068645" cy="1571458"/>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endParaRPr lang="en-US" sz="1700" kern="1200"/>
        </a:p>
      </dsp:txBody>
      <dsp:txXfrm rot="16200000">
        <a:off x="5989150" y="437433"/>
        <a:ext cx="1288595" cy="413729"/>
      </dsp:txXfrm>
    </dsp:sp>
    <dsp:sp modelId="{82273B3C-AB13-42AE-8410-C593764CAC40}">
      <dsp:nvSpPr>
        <dsp:cNvPr id="0" name=""/>
        <dsp:cNvSpPr/>
      </dsp:nvSpPr>
      <dsp:spPr>
        <a:xfrm rot="5400000">
          <a:off x="6321460" y="1191961"/>
          <a:ext cx="230933" cy="310296"/>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F5BA15-998F-41E6-AE4E-79E4FD5BF7FE}">
      <dsp:nvSpPr>
        <dsp:cNvPr id="0" name=""/>
        <dsp:cNvSpPr/>
      </dsp:nvSpPr>
      <dsp:spPr>
        <a:xfrm>
          <a:off x="17156" y="1578958"/>
          <a:ext cx="1909234" cy="33202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NSO</a:t>
          </a:r>
        </a:p>
        <a:p>
          <a:pPr marL="0" lvl="0" indent="0" algn="ctr" defTabSz="1066800">
            <a:lnSpc>
              <a:spcPct val="90000"/>
            </a:lnSpc>
            <a:spcBef>
              <a:spcPct val="0"/>
            </a:spcBef>
            <a:spcAft>
              <a:spcPct val="35000"/>
            </a:spcAft>
            <a:buNone/>
          </a:pPr>
          <a:r>
            <a:rPr lang="en-US" sz="2400" kern="1200"/>
            <a:t>(New Student Orientation)</a:t>
          </a:r>
        </a:p>
      </dsp:txBody>
      <dsp:txXfrm>
        <a:off x="73076" y="1634878"/>
        <a:ext cx="1797394" cy="3208428"/>
      </dsp:txXfrm>
    </dsp:sp>
    <dsp:sp modelId="{EEE331DE-C99E-4696-8B8D-354FB60FFC2E}">
      <dsp:nvSpPr>
        <dsp:cNvPr id="0" name=""/>
        <dsp:cNvSpPr/>
      </dsp:nvSpPr>
      <dsp:spPr>
        <a:xfrm>
          <a:off x="2073444" y="3056747"/>
          <a:ext cx="311752" cy="3646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073444" y="3129685"/>
        <a:ext cx="218226" cy="218815"/>
      </dsp:txXfrm>
    </dsp:sp>
    <dsp:sp modelId="{1F51F7F9-7335-46CD-80F0-FF9EF475E390}">
      <dsp:nvSpPr>
        <dsp:cNvPr id="0" name=""/>
        <dsp:cNvSpPr/>
      </dsp:nvSpPr>
      <dsp:spPr>
        <a:xfrm>
          <a:off x="2514603" y="1571872"/>
          <a:ext cx="2069655" cy="33344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First Devotional</a:t>
          </a:r>
        </a:p>
      </dsp:txBody>
      <dsp:txXfrm>
        <a:off x="2575221" y="1632490"/>
        <a:ext cx="1948419" cy="3213204"/>
      </dsp:txXfrm>
    </dsp:sp>
    <dsp:sp modelId="{E5B76B3F-F692-4A8D-87C7-D2C3B2D1AB9C}">
      <dsp:nvSpPr>
        <dsp:cNvPr id="0" name=""/>
        <dsp:cNvSpPr/>
      </dsp:nvSpPr>
      <dsp:spPr>
        <a:xfrm>
          <a:off x="4731311" y="3056747"/>
          <a:ext cx="311752" cy="3646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731311" y="3129685"/>
        <a:ext cx="218226" cy="218815"/>
      </dsp:txXfrm>
    </dsp:sp>
    <dsp:sp modelId="{BF12B220-ABD2-4488-A0A4-823BE2439AF5}">
      <dsp:nvSpPr>
        <dsp:cNvPr id="0" name=""/>
        <dsp:cNvSpPr/>
      </dsp:nvSpPr>
      <dsp:spPr>
        <a:xfrm>
          <a:off x="5172471" y="1526142"/>
          <a:ext cx="2069655" cy="34259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Inspirational Messages</a:t>
          </a:r>
        </a:p>
      </dsp:txBody>
      <dsp:txXfrm>
        <a:off x="5233089" y="1586760"/>
        <a:ext cx="1948419" cy="3304665"/>
      </dsp:txXfrm>
    </dsp:sp>
    <dsp:sp modelId="{AEAEB775-E069-444E-8E17-998AA3975E41}">
      <dsp:nvSpPr>
        <dsp:cNvPr id="0" name=""/>
        <dsp:cNvSpPr/>
      </dsp:nvSpPr>
      <dsp:spPr>
        <a:xfrm>
          <a:off x="7389179" y="3056747"/>
          <a:ext cx="311752" cy="3646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7389179" y="3129685"/>
        <a:ext cx="218226" cy="218815"/>
      </dsp:txXfrm>
    </dsp:sp>
    <dsp:sp modelId="{237333F0-CA6A-464D-8EEC-B7EC9407C5C9}">
      <dsp:nvSpPr>
        <dsp:cNvPr id="0" name=""/>
        <dsp:cNvSpPr/>
      </dsp:nvSpPr>
      <dsp:spPr>
        <a:xfrm>
          <a:off x="7830338" y="1526142"/>
          <a:ext cx="2069655" cy="34259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Napkins of Encourage-</a:t>
          </a:r>
          <a:r>
            <a:rPr lang="en-US" sz="2400" kern="1200" err="1"/>
            <a:t>ment</a:t>
          </a:r>
          <a:endParaRPr lang="en-US" sz="2400" kern="1200"/>
        </a:p>
      </dsp:txBody>
      <dsp:txXfrm>
        <a:off x="7890956" y="1586760"/>
        <a:ext cx="1948419" cy="3304665"/>
      </dsp:txXfrm>
    </dsp:sp>
    <dsp:sp modelId="{BDE06F58-5ADF-4F83-B21A-BB35BB6F2407}">
      <dsp:nvSpPr>
        <dsp:cNvPr id="0" name=""/>
        <dsp:cNvSpPr/>
      </dsp:nvSpPr>
      <dsp:spPr>
        <a:xfrm>
          <a:off x="10047047" y="3056747"/>
          <a:ext cx="311752" cy="3646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0047047" y="3129685"/>
        <a:ext cx="218226" cy="218815"/>
      </dsp:txXfrm>
    </dsp:sp>
    <dsp:sp modelId="{C3A38426-66ED-4E46-9675-FC1F08CA4746}">
      <dsp:nvSpPr>
        <dsp:cNvPr id="0" name=""/>
        <dsp:cNvSpPr/>
      </dsp:nvSpPr>
      <dsp:spPr>
        <a:xfrm>
          <a:off x="10488206" y="1553075"/>
          <a:ext cx="2069655" cy="33720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Teacher Stories</a:t>
          </a:r>
        </a:p>
      </dsp:txBody>
      <dsp:txXfrm>
        <a:off x="10548824" y="1613693"/>
        <a:ext cx="1948419" cy="3250799"/>
      </dsp:txXfrm>
    </dsp:sp>
    <dsp:sp modelId="{7214209E-ACD7-4A50-BA0A-4694D1E20AEC}">
      <dsp:nvSpPr>
        <dsp:cNvPr id="0" name=""/>
        <dsp:cNvSpPr/>
      </dsp:nvSpPr>
      <dsp:spPr>
        <a:xfrm>
          <a:off x="12704914" y="3056747"/>
          <a:ext cx="311752" cy="3646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2704914" y="3129685"/>
        <a:ext cx="218226" cy="218815"/>
      </dsp:txXfrm>
    </dsp:sp>
    <dsp:sp modelId="{DA58DA2B-9BDB-41FD-92C9-40224FFB793E}">
      <dsp:nvSpPr>
        <dsp:cNvPr id="0" name=""/>
        <dsp:cNvSpPr/>
      </dsp:nvSpPr>
      <dsp:spPr>
        <a:xfrm>
          <a:off x="13146073" y="1553075"/>
          <a:ext cx="2069655" cy="33720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Mental Health Awareness Week</a:t>
          </a:r>
        </a:p>
      </dsp:txBody>
      <dsp:txXfrm>
        <a:off x="13206691" y="1613693"/>
        <a:ext cx="1948419" cy="3250799"/>
      </dsp:txXfrm>
    </dsp:sp>
    <dsp:sp modelId="{D2D6BA56-DA6F-4EEE-BEC2-EC238FBB2EE1}">
      <dsp:nvSpPr>
        <dsp:cNvPr id="0" name=""/>
        <dsp:cNvSpPr/>
      </dsp:nvSpPr>
      <dsp:spPr>
        <a:xfrm>
          <a:off x="15362782" y="3056747"/>
          <a:ext cx="311752" cy="3646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5362782" y="3129685"/>
        <a:ext cx="218226" cy="218815"/>
      </dsp:txXfrm>
    </dsp:sp>
    <dsp:sp modelId="{99D20E3A-C6C8-4DE2-9DBA-E7E029B903BA}">
      <dsp:nvSpPr>
        <dsp:cNvPr id="0" name=""/>
        <dsp:cNvSpPr/>
      </dsp:nvSpPr>
      <dsp:spPr>
        <a:xfrm>
          <a:off x="15803941" y="1553075"/>
          <a:ext cx="2069655" cy="33720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Cookies and Cocoa for Finals</a:t>
          </a:r>
        </a:p>
      </dsp:txBody>
      <dsp:txXfrm>
        <a:off x="15864559" y="1613693"/>
        <a:ext cx="1948419" cy="32507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F5BA15-998F-41E6-AE4E-79E4FD5BF7FE}">
      <dsp:nvSpPr>
        <dsp:cNvPr id="0" name=""/>
        <dsp:cNvSpPr/>
      </dsp:nvSpPr>
      <dsp:spPr>
        <a:xfrm>
          <a:off x="17156" y="1607779"/>
          <a:ext cx="1909234" cy="32626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First Devotional</a:t>
          </a:r>
        </a:p>
      </dsp:txBody>
      <dsp:txXfrm>
        <a:off x="73076" y="1663699"/>
        <a:ext cx="1797394" cy="3150786"/>
      </dsp:txXfrm>
    </dsp:sp>
    <dsp:sp modelId="{EEE331DE-C99E-4696-8B8D-354FB60FFC2E}">
      <dsp:nvSpPr>
        <dsp:cNvPr id="0" name=""/>
        <dsp:cNvSpPr/>
      </dsp:nvSpPr>
      <dsp:spPr>
        <a:xfrm>
          <a:off x="2073444" y="3056747"/>
          <a:ext cx="311752" cy="3646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073444" y="3129685"/>
        <a:ext cx="218226" cy="218815"/>
      </dsp:txXfrm>
    </dsp:sp>
    <dsp:sp modelId="{1F51F7F9-7335-46CD-80F0-FF9EF475E390}">
      <dsp:nvSpPr>
        <dsp:cNvPr id="0" name=""/>
        <dsp:cNvSpPr/>
      </dsp:nvSpPr>
      <dsp:spPr>
        <a:xfrm>
          <a:off x="2514603" y="1653677"/>
          <a:ext cx="2069655" cy="31708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Shane Reese’s Date Night</a:t>
          </a:r>
        </a:p>
      </dsp:txBody>
      <dsp:txXfrm>
        <a:off x="2575221" y="1714295"/>
        <a:ext cx="1948419" cy="3049595"/>
      </dsp:txXfrm>
    </dsp:sp>
    <dsp:sp modelId="{E5B76B3F-F692-4A8D-87C7-D2C3B2D1AB9C}">
      <dsp:nvSpPr>
        <dsp:cNvPr id="0" name=""/>
        <dsp:cNvSpPr/>
      </dsp:nvSpPr>
      <dsp:spPr>
        <a:xfrm>
          <a:off x="4731311" y="3056747"/>
          <a:ext cx="311752" cy="3646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731311" y="3129685"/>
        <a:ext cx="218226" cy="218815"/>
      </dsp:txXfrm>
    </dsp:sp>
    <dsp:sp modelId="{BF12B220-ABD2-4488-A0A4-823BE2439AF5}">
      <dsp:nvSpPr>
        <dsp:cNvPr id="0" name=""/>
        <dsp:cNvSpPr/>
      </dsp:nvSpPr>
      <dsp:spPr>
        <a:xfrm>
          <a:off x="5172471" y="1568870"/>
          <a:ext cx="2069655" cy="33404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Art Competition</a:t>
          </a:r>
        </a:p>
      </dsp:txBody>
      <dsp:txXfrm>
        <a:off x="5233089" y="1629488"/>
        <a:ext cx="1948419" cy="3219209"/>
      </dsp:txXfrm>
    </dsp:sp>
    <dsp:sp modelId="{AEAEB775-E069-444E-8E17-998AA3975E41}">
      <dsp:nvSpPr>
        <dsp:cNvPr id="0" name=""/>
        <dsp:cNvSpPr/>
      </dsp:nvSpPr>
      <dsp:spPr>
        <a:xfrm>
          <a:off x="7389179" y="3056747"/>
          <a:ext cx="311752" cy="3646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7389179" y="3129685"/>
        <a:ext cx="218226" cy="218815"/>
      </dsp:txXfrm>
    </dsp:sp>
    <dsp:sp modelId="{237333F0-CA6A-464D-8EEC-B7EC9407C5C9}">
      <dsp:nvSpPr>
        <dsp:cNvPr id="0" name=""/>
        <dsp:cNvSpPr/>
      </dsp:nvSpPr>
      <dsp:spPr>
        <a:xfrm>
          <a:off x="7830338" y="1553743"/>
          <a:ext cx="2069655" cy="337069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Inspirational Messages</a:t>
          </a:r>
        </a:p>
      </dsp:txBody>
      <dsp:txXfrm>
        <a:off x="7890956" y="1614361"/>
        <a:ext cx="1948419" cy="3249462"/>
      </dsp:txXfrm>
    </dsp:sp>
    <dsp:sp modelId="{BDE06F58-5ADF-4F83-B21A-BB35BB6F2407}">
      <dsp:nvSpPr>
        <dsp:cNvPr id="0" name=""/>
        <dsp:cNvSpPr/>
      </dsp:nvSpPr>
      <dsp:spPr>
        <a:xfrm>
          <a:off x="10047047" y="3056747"/>
          <a:ext cx="311752" cy="3646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0047047" y="3129685"/>
        <a:ext cx="218226" cy="218815"/>
      </dsp:txXfrm>
    </dsp:sp>
    <dsp:sp modelId="{C3A38426-66ED-4E46-9675-FC1F08CA4746}">
      <dsp:nvSpPr>
        <dsp:cNvPr id="0" name=""/>
        <dsp:cNvSpPr/>
      </dsp:nvSpPr>
      <dsp:spPr>
        <a:xfrm>
          <a:off x="10488206" y="1538611"/>
          <a:ext cx="2069655" cy="3400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Napkins of Encourage-</a:t>
          </a:r>
          <a:r>
            <a:rPr lang="en-US" sz="2400" kern="1200" err="1"/>
            <a:t>ment</a:t>
          </a:r>
          <a:endParaRPr lang="en-US" sz="2400" kern="1200"/>
        </a:p>
      </dsp:txBody>
      <dsp:txXfrm>
        <a:off x="10548824" y="1599229"/>
        <a:ext cx="1948419" cy="3279727"/>
      </dsp:txXfrm>
    </dsp:sp>
    <dsp:sp modelId="{7214209E-ACD7-4A50-BA0A-4694D1E20AEC}">
      <dsp:nvSpPr>
        <dsp:cNvPr id="0" name=""/>
        <dsp:cNvSpPr/>
      </dsp:nvSpPr>
      <dsp:spPr>
        <a:xfrm>
          <a:off x="12704914" y="3056747"/>
          <a:ext cx="311752" cy="3646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2704914" y="3129685"/>
        <a:ext cx="218226" cy="218815"/>
      </dsp:txXfrm>
    </dsp:sp>
    <dsp:sp modelId="{DA58DA2B-9BDB-41FD-92C9-40224FFB793E}">
      <dsp:nvSpPr>
        <dsp:cNvPr id="0" name=""/>
        <dsp:cNvSpPr/>
      </dsp:nvSpPr>
      <dsp:spPr>
        <a:xfrm>
          <a:off x="13146073" y="1569346"/>
          <a:ext cx="2069655" cy="33394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Teacher Stories</a:t>
          </a:r>
        </a:p>
      </dsp:txBody>
      <dsp:txXfrm>
        <a:off x="13206691" y="1629964"/>
        <a:ext cx="1948419" cy="3218256"/>
      </dsp:txXfrm>
    </dsp:sp>
    <dsp:sp modelId="{D2D6BA56-DA6F-4EEE-BEC2-EC238FBB2EE1}">
      <dsp:nvSpPr>
        <dsp:cNvPr id="0" name=""/>
        <dsp:cNvSpPr/>
      </dsp:nvSpPr>
      <dsp:spPr>
        <a:xfrm>
          <a:off x="15362782" y="3056747"/>
          <a:ext cx="311752" cy="3646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5362782" y="3129685"/>
        <a:ext cx="218226" cy="218815"/>
      </dsp:txXfrm>
    </dsp:sp>
    <dsp:sp modelId="{99D20E3A-C6C8-4DE2-9DBA-E7E029B903BA}">
      <dsp:nvSpPr>
        <dsp:cNvPr id="0" name=""/>
        <dsp:cNvSpPr/>
      </dsp:nvSpPr>
      <dsp:spPr>
        <a:xfrm>
          <a:off x="15803941" y="1584205"/>
          <a:ext cx="2069655" cy="330977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Chips and Lemonade for Finals</a:t>
          </a:r>
        </a:p>
      </dsp:txBody>
      <dsp:txXfrm>
        <a:off x="15864559" y="1644823"/>
        <a:ext cx="1948419" cy="31885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7CAD3-A9F3-44D4-9832-4FAD874511D2}">
      <dsp:nvSpPr>
        <dsp:cNvPr id="0" name=""/>
        <dsp:cNvSpPr/>
      </dsp:nvSpPr>
      <dsp:spPr>
        <a:xfrm>
          <a:off x="2033587" y="2031524"/>
          <a:ext cx="3808511" cy="254027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56032" rIns="256032" bIns="256032" numCol="1" spcCol="1270" anchor="ctr" anchorCtr="0">
          <a:noAutofit/>
        </a:bodyPr>
        <a:lstStyle/>
        <a:p>
          <a:pPr marL="0" lvl="0" indent="0" algn="l" defTabSz="1600200">
            <a:lnSpc>
              <a:spcPct val="90000"/>
            </a:lnSpc>
            <a:spcBef>
              <a:spcPct val="0"/>
            </a:spcBef>
            <a:spcAft>
              <a:spcPct val="35000"/>
            </a:spcAft>
            <a:buNone/>
          </a:pPr>
          <a:r>
            <a:rPr lang="en-US" sz="3600" kern="1200"/>
            <a:t>01 Discouraging other students</a:t>
          </a:r>
        </a:p>
      </dsp:txBody>
      <dsp:txXfrm>
        <a:off x="2642949" y="2031524"/>
        <a:ext cx="3199149" cy="2540277"/>
      </dsp:txXfrm>
    </dsp:sp>
    <dsp:sp modelId="{7C41EA5A-B5C8-4124-9BD1-F83A07E7FD43}">
      <dsp:nvSpPr>
        <dsp:cNvPr id="0" name=""/>
        <dsp:cNvSpPr/>
      </dsp:nvSpPr>
      <dsp:spPr>
        <a:xfrm>
          <a:off x="2033587" y="4571801"/>
          <a:ext cx="3808511" cy="254027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56032" rIns="256032" bIns="256032" numCol="1" spcCol="1270" anchor="ctr" anchorCtr="0">
          <a:noAutofit/>
        </a:bodyPr>
        <a:lstStyle/>
        <a:p>
          <a:pPr marL="0" lvl="0" indent="0" algn="l" defTabSz="1600200">
            <a:lnSpc>
              <a:spcPct val="90000"/>
            </a:lnSpc>
            <a:spcBef>
              <a:spcPct val="0"/>
            </a:spcBef>
            <a:spcAft>
              <a:spcPct val="35000"/>
            </a:spcAft>
            <a:buNone/>
          </a:pPr>
          <a:r>
            <a:rPr lang="en-US" sz="3600" kern="1200"/>
            <a:t>02 </a:t>
          </a:r>
        </a:p>
        <a:p>
          <a:pPr marL="0" lvl="0" indent="0" algn="l" defTabSz="1600200">
            <a:lnSpc>
              <a:spcPct val="90000"/>
            </a:lnSpc>
            <a:spcBef>
              <a:spcPct val="0"/>
            </a:spcBef>
            <a:spcAft>
              <a:spcPct val="35000"/>
            </a:spcAft>
            <a:buNone/>
          </a:pPr>
          <a:r>
            <a:rPr lang="en-US" sz="3600" kern="1200"/>
            <a:t>Promoting Failure  </a:t>
          </a:r>
        </a:p>
      </dsp:txBody>
      <dsp:txXfrm>
        <a:off x="2642949" y="4571801"/>
        <a:ext cx="3199149" cy="2540277"/>
      </dsp:txXfrm>
    </dsp:sp>
    <dsp:sp modelId="{7CC9465D-963A-4ED2-9E73-FBA6A3205517}">
      <dsp:nvSpPr>
        <dsp:cNvPr id="0" name=""/>
        <dsp:cNvSpPr/>
      </dsp:nvSpPr>
      <dsp:spPr>
        <a:xfrm>
          <a:off x="2381" y="1015921"/>
          <a:ext cx="2539007" cy="253900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en-US" sz="3300" kern="1200"/>
            <a:t>Risks</a:t>
          </a:r>
        </a:p>
      </dsp:txBody>
      <dsp:txXfrm>
        <a:off x="374210" y="1387750"/>
        <a:ext cx="1795349" cy="1795349"/>
      </dsp:txXfrm>
    </dsp:sp>
    <dsp:sp modelId="{7FE77433-EC26-43B0-8133-FF1E46514095}">
      <dsp:nvSpPr>
        <dsp:cNvPr id="0" name=""/>
        <dsp:cNvSpPr/>
      </dsp:nvSpPr>
      <dsp:spPr>
        <a:xfrm>
          <a:off x="8381107" y="2031524"/>
          <a:ext cx="3808511" cy="254027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56032" rIns="256032" bIns="256032" numCol="1" spcCol="1270" anchor="ctr" anchorCtr="0">
          <a:noAutofit/>
        </a:bodyPr>
        <a:lstStyle/>
        <a:p>
          <a:pPr marL="0" lvl="0" indent="0" algn="l" defTabSz="1600200">
            <a:lnSpc>
              <a:spcPct val="90000"/>
            </a:lnSpc>
            <a:spcBef>
              <a:spcPct val="0"/>
            </a:spcBef>
            <a:spcAft>
              <a:spcPct val="35000"/>
            </a:spcAft>
            <a:buNone/>
          </a:pPr>
          <a:r>
            <a:rPr lang="en-US" sz="3600" kern="1200"/>
            <a:t>01 </a:t>
          </a:r>
        </a:p>
        <a:p>
          <a:pPr marL="0" lvl="0" indent="0" algn="l" defTabSz="1600200">
            <a:lnSpc>
              <a:spcPct val="90000"/>
            </a:lnSpc>
            <a:spcBef>
              <a:spcPct val="0"/>
            </a:spcBef>
            <a:spcAft>
              <a:spcPct val="35000"/>
            </a:spcAft>
            <a:buNone/>
          </a:pPr>
          <a:r>
            <a:rPr lang="en-US" sz="3600" kern="1200"/>
            <a:t>Children of God</a:t>
          </a:r>
        </a:p>
      </dsp:txBody>
      <dsp:txXfrm>
        <a:off x="8990468" y="2031524"/>
        <a:ext cx="3199149" cy="2540277"/>
      </dsp:txXfrm>
    </dsp:sp>
    <dsp:sp modelId="{A1E93F02-B5C1-4008-8E00-8336D5011787}">
      <dsp:nvSpPr>
        <dsp:cNvPr id="0" name=""/>
        <dsp:cNvSpPr/>
      </dsp:nvSpPr>
      <dsp:spPr>
        <a:xfrm>
          <a:off x="8381107" y="4571801"/>
          <a:ext cx="3808511" cy="254027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56032" rIns="256032" bIns="256032" numCol="1" spcCol="1270" anchor="ctr" anchorCtr="0">
          <a:noAutofit/>
        </a:bodyPr>
        <a:lstStyle/>
        <a:p>
          <a:pPr marL="0" lvl="0" indent="0" algn="l" defTabSz="1600200">
            <a:lnSpc>
              <a:spcPct val="90000"/>
            </a:lnSpc>
            <a:spcBef>
              <a:spcPct val="0"/>
            </a:spcBef>
            <a:spcAft>
              <a:spcPct val="35000"/>
            </a:spcAft>
            <a:buNone/>
          </a:pPr>
          <a:r>
            <a:rPr lang="en-US" sz="3600" kern="1200"/>
            <a:t>02 </a:t>
          </a:r>
        </a:p>
        <a:p>
          <a:pPr marL="0" lvl="0" indent="0" algn="l" defTabSz="1600200">
            <a:lnSpc>
              <a:spcPct val="90000"/>
            </a:lnSpc>
            <a:spcBef>
              <a:spcPct val="0"/>
            </a:spcBef>
            <a:spcAft>
              <a:spcPct val="35000"/>
            </a:spcAft>
            <a:buNone/>
          </a:pPr>
          <a:r>
            <a:rPr lang="en-US" sz="3600" kern="1200"/>
            <a:t>We are valued and valuable</a:t>
          </a:r>
        </a:p>
      </dsp:txBody>
      <dsp:txXfrm>
        <a:off x="8990468" y="4571801"/>
        <a:ext cx="3199149" cy="2540277"/>
      </dsp:txXfrm>
    </dsp:sp>
    <dsp:sp modelId="{85471987-C8C2-4F97-8A92-9CEADB4D20E4}">
      <dsp:nvSpPr>
        <dsp:cNvPr id="0" name=""/>
        <dsp:cNvSpPr/>
      </dsp:nvSpPr>
      <dsp:spPr>
        <a:xfrm>
          <a:off x="6349900" y="1015921"/>
          <a:ext cx="2539007" cy="253900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en-US" sz="3300" kern="1200"/>
            <a:t>Rebuttals</a:t>
          </a:r>
        </a:p>
      </dsp:txBody>
      <dsp:txXfrm>
        <a:off x="6721729" y="1387750"/>
        <a:ext cx="1795349" cy="17953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brainyquote.com/authors/russell-m-nelson-quote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Title Ethan</a:t>
            </a:r>
            <a:endParaRPr/>
          </a:p>
        </p:txBody>
      </p:sp>
      <p:sp>
        <p:nvSpPr>
          <p:cNvPr id="191" name="Google Shape;1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15000"/>
              </a:lnSpc>
              <a:spcAft>
                <a:spcPts val="800"/>
              </a:spcAft>
            </a:pPr>
            <a:r>
              <a:rPr lang="en-US" sz="1800" kern="100">
                <a:effectLst/>
                <a:latin typeface="Aptos" panose="020B0004020202020204" pitchFamily="34" charset="0"/>
                <a:ea typeface="Aptos" panose="020B0004020202020204" pitchFamily="34" charset="0"/>
                <a:cs typeface="Arial" panose="020B0604020202020204" pitchFamily="34" charset="0"/>
              </a:rPr>
              <a:t>We would fear that by accepting and promoting failure, we could discourage those who strive for excellence.</a:t>
            </a:r>
          </a:p>
          <a:p>
            <a:pPr marL="0" marR="0">
              <a:lnSpc>
                <a:spcPct val="115000"/>
              </a:lnSpc>
              <a:spcAft>
                <a:spcPts val="800"/>
              </a:spcAft>
            </a:pPr>
            <a:r>
              <a:rPr lang="en-US" sz="1800" kern="100">
                <a:effectLst/>
                <a:latin typeface="Aptos" panose="020B0004020202020204" pitchFamily="34" charset="0"/>
                <a:ea typeface="Aptos" panose="020B0004020202020204" pitchFamily="34" charset="0"/>
                <a:cs typeface="Arial" panose="020B0604020202020204" pitchFamily="34" charset="0"/>
              </a:rPr>
              <a:t>•	We would also be promoting failure, which could be seen as promoting the opposite of what universities stand for.</a:t>
            </a:r>
          </a:p>
          <a:p>
            <a:pPr marL="0" marR="0">
              <a:lnSpc>
                <a:spcPct val="115000"/>
              </a:lnSpc>
              <a:spcAft>
                <a:spcPts val="800"/>
              </a:spcAft>
            </a:pPr>
            <a:r>
              <a:rPr lang="en-US" sz="1800" kern="100">
                <a:effectLst/>
                <a:latin typeface="Aptos" panose="020B0004020202020204" pitchFamily="34" charset="0"/>
                <a:ea typeface="Aptos" panose="020B0004020202020204" pitchFamily="34" charset="0"/>
                <a:cs typeface="Arial" panose="020B0604020202020204" pitchFamily="34" charset="0"/>
              </a:rPr>
              <a:t>•	We would need to mitigate these perceptions by focusing on everyone's divine role as a child of God.</a:t>
            </a:r>
          </a:p>
          <a:p>
            <a:pPr marL="0" marR="0">
              <a:lnSpc>
                <a:spcPct val="115000"/>
              </a:lnSpc>
              <a:spcAft>
                <a:spcPts val="800"/>
              </a:spcAft>
            </a:pPr>
            <a:r>
              <a:rPr lang="en-US" sz="1800" kern="100">
                <a:effectLst/>
                <a:latin typeface="Aptos" panose="020B0004020202020204" pitchFamily="34" charset="0"/>
                <a:ea typeface="Aptos" panose="020B0004020202020204" pitchFamily="34" charset="0"/>
                <a:cs typeface="Arial" panose="020B0604020202020204" pitchFamily="34" charset="0"/>
              </a:rPr>
              <a:t>•	We would focus on striving and the value of effort &amp; that the Lord will magnify our efforts.</a:t>
            </a:r>
          </a:p>
          <a:p>
            <a:pPr marL="0" marR="0">
              <a:lnSpc>
                <a:spcPct val="115000"/>
              </a:lnSpc>
              <a:spcAft>
                <a:spcPts val="800"/>
              </a:spcAft>
            </a:pPr>
            <a:r>
              <a:rPr lang="en-US" sz="1800" kern="100">
                <a:effectLst/>
                <a:latin typeface="Aptos" panose="020B0004020202020204" pitchFamily="34" charset="0"/>
                <a:ea typeface="Aptos" panose="020B0004020202020204" pitchFamily="34" charset="0"/>
                <a:cs typeface="Arial" panose="020B0604020202020204" pitchFamily="34" charset="0"/>
              </a:rPr>
              <a:t>•	Really need to focus on the fact that we are all valued and valuable.</a:t>
            </a:r>
          </a:p>
          <a:p>
            <a:pPr marL="0" marR="0">
              <a:lnSpc>
                <a:spcPct val="115000"/>
              </a:lnSpc>
              <a:spcAft>
                <a:spcPts val="800"/>
              </a:spcAft>
            </a:pPr>
            <a:r>
              <a:rPr lang="en-US" sz="1800" kern="100">
                <a:effectLst/>
                <a:latin typeface="Aptos" panose="020B0004020202020204" pitchFamily="34" charset="0"/>
                <a:ea typeface="Aptos" panose="020B0004020202020204" pitchFamily="34" charset="0"/>
                <a:cs typeface="Arial" panose="020B0604020202020204" pitchFamily="34" charset="0"/>
              </a:rPr>
              <a:t>•	Failing is a natural consequence of pushing yourself.</a:t>
            </a:r>
          </a:p>
          <a:p>
            <a:pPr marL="0" lvl="0" indent="0" algn="l" rtl="0">
              <a:spcBef>
                <a:spcPts val="0"/>
              </a:spcBef>
              <a:spcAft>
                <a:spcPts val="0"/>
              </a:spcAft>
              <a:buNone/>
            </a:pPr>
            <a:r>
              <a:rPr lang="en-US"/>
              <a:t>ETHAN</a:t>
            </a:r>
            <a:endParaRPr/>
          </a:p>
        </p:txBody>
      </p:sp>
      <p:sp>
        <p:nvSpPr>
          <p:cNvPr id="244" name="Google Shape;24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SYDNEY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Calibri" panose="020F0502020204030204" pitchFamily="34" charset="0"/>
              </a:rPr>
              <a:t>We know that as we all do our part to implement a culture of non-comparison, we can help all students to contribute towards the mission of becoming BYU. </a:t>
            </a:r>
          </a:p>
          <a:p>
            <a:pPr marL="0" lvl="0" indent="0" algn="l" rtl="0">
              <a:spcBef>
                <a:spcPts val="0"/>
              </a:spcBef>
              <a:spcAft>
                <a:spcPts val="0"/>
              </a:spcAft>
              <a:buNone/>
            </a:pPr>
            <a:endParaRPr/>
          </a:p>
        </p:txBody>
      </p:sp>
      <p:sp>
        <p:nvSpPr>
          <p:cNvPr id="310" name="Google Shape;31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Sydney</a:t>
            </a:r>
          </a:p>
        </p:txBody>
      </p:sp>
    </p:spTree>
    <p:extLst>
      <p:ext uri="{BB962C8B-B14F-4D97-AF65-F5344CB8AC3E}">
        <p14:creationId xmlns:p14="http://schemas.microsoft.com/office/powerpoint/2010/main" val="3441901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nSpc>
                <a:spcPct val="115000"/>
              </a:lnSpc>
              <a:buFont typeface="Aptos" panose="020B0004020202020204" pitchFamily="34" charset="0"/>
              <a:buChar char="-"/>
            </a:pPr>
            <a:r>
              <a:rPr lang="en-US"/>
              <a:t>Sydney </a:t>
            </a:r>
            <a:r>
              <a:rPr lang="en-US" sz="1800" kern="100">
                <a:effectLst/>
                <a:latin typeface="Aptos" panose="020B0004020202020204" pitchFamily="34" charset="0"/>
                <a:ea typeface="Aptos" panose="020B0004020202020204" pitchFamily="34" charset="0"/>
                <a:cs typeface="Arial" panose="020B0604020202020204" pitchFamily="34" charset="0"/>
              </a:rPr>
              <a:t>Over summer before fall semester start email campaign about all students about new campaign – And awareness about the mental health awareness (NSO)</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First devotional given by president and sister Reese about Non </a:t>
            </a:r>
            <a:r>
              <a:rPr lang="en-US" sz="1800" kern="100" err="1">
                <a:effectLst/>
                <a:latin typeface="Aptos" panose="020B0004020202020204" pitchFamily="34" charset="0"/>
                <a:ea typeface="Aptos" panose="020B0004020202020204" pitchFamily="34" charset="0"/>
                <a:cs typeface="Arial" panose="020B0604020202020204" pitchFamily="34" charset="0"/>
              </a:rPr>
              <a:t>Comparision</a:t>
            </a:r>
            <a:r>
              <a:rPr lang="en-US" sz="1800" kern="100">
                <a:effectLst/>
                <a:latin typeface="Aptos" panose="020B0004020202020204" pitchFamily="34" charset="0"/>
                <a:ea typeface="Aptos" panose="020B0004020202020204" pitchFamily="34" charset="0"/>
                <a:cs typeface="Arial" panose="020B0604020202020204" pitchFamily="34" charset="0"/>
              </a:rPr>
              <a:t> culture</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Pass out note cards and stickers with inspirational messages every Friday – Library</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Every month free food (doughnuts) with napkins of encouragement. </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Every Teacher would need to have one class period where they share a story about them failing, and how they shouldn’t compare to others</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Mental Health awareness week – Handing things out, and writing down </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Before Finals pass out cookies and hot chocolate about being children of </a:t>
            </a:r>
            <a:r>
              <a:rPr lang="en-US" sz="1800" kern="100" err="1">
                <a:effectLst/>
                <a:latin typeface="Aptos" panose="020B0004020202020204" pitchFamily="34" charset="0"/>
                <a:ea typeface="Aptos" panose="020B0004020202020204" pitchFamily="34" charset="0"/>
                <a:cs typeface="Arial" panose="020B0604020202020204" pitchFamily="34" charset="0"/>
              </a:rPr>
              <a:t>GodD</a:t>
            </a: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We have an art competition with a gallery in the Wilk, about inclusion – Cash prizes. This would happen in January </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Closing devotional about the inclusion in April</a:t>
            </a:r>
          </a:p>
          <a:p>
            <a:pPr marL="342900" marR="0" lvl="0" indent="-342900">
              <a:lnSpc>
                <a:spcPct val="115000"/>
              </a:lnSpc>
              <a:spcAft>
                <a:spcPts val="800"/>
              </a:spcAft>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End closing survey enter for a $50.00 gift card Amazon</a:t>
            </a:r>
          </a:p>
          <a:p>
            <a:endParaRPr lang="en-US"/>
          </a:p>
        </p:txBody>
      </p:sp>
    </p:spTree>
    <p:extLst>
      <p:ext uri="{BB962C8B-B14F-4D97-AF65-F5344CB8AC3E}">
        <p14:creationId xmlns:p14="http://schemas.microsoft.com/office/powerpoint/2010/main" val="3244903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lnSpc>
                <a:spcPts val="2775"/>
              </a:lnSpc>
              <a:spcAft>
                <a:spcPts val="1125"/>
              </a:spcAft>
            </a:pPr>
            <a:r>
              <a:rPr lang="en-US" sz="1800" b="0" i="0">
                <a:solidFill>
                  <a:srgbClr val="101010"/>
                </a:solidFill>
                <a:effectLst/>
                <a:latin typeface="Arial" panose="020B0604020202020204" pitchFamily="34" charset="0"/>
              </a:rPr>
              <a:t>Our Heavenly Father loves you. He has created you to be successful and to have joy.</a:t>
            </a:r>
          </a:p>
          <a:p>
            <a:pPr algn="l">
              <a:spcAft>
                <a:spcPts val="375"/>
              </a:spcAft>
            </a:pPr>
            <a:r>
              <a:rPr lang="en-US" b="1" i="0" u="none" strike="noStrike">
                <a:solidFill>
                  <a:srgbClr val="0000AA"/>
                </a:solidFill>
                <a:effectLst/>
                <a:latin typeface="Arial" panose="020B0604020202020204" pitchFamily="34" charset="0"/>
                <a:hlinkClick r:id="rId3"/>
              </a:rPr>
              <a:t>Russell M. Nelson</a:t>
            </a:r>
            <a:r>
              <a:rPr lang="en-US" b="1" i="0" u="none" strike="noStrike">
                <a:solidFill>
                  <a:srgbClr val="0000AA"/>
                </a:solidFill>
                <a:effectLst/>
                <a:latin typeface="Arial" panose="020B0604020202020204" pitchFamily="34" charset="0"/>
              </a:rPr>
              <a:t> </a:t>
            </a:r>
            <a:endParaRPr lang="en-US" b="1" i="0">
              <a:solidFill>
                <a:srgbClr val="222222"/>
              </a:solidFill>
              <a:effectLst/>
              <a:latin typeface="Arial" panose="020B0604020202020204" pitchFamily="34" charset="0"/>
            </a:endParaRPr>
          </a:p>
          <a:p>
            <a:pPr marL="0" lvl="0" indent="0" algn="l" rtl="0">
              <a:spcBef>
                <a:spcPts val="0"/>
              </a:spcBef>
              <a:spcAft>
                <a:spcPts val="0"/>
              </a:spcAft>
              <a:buNone/>
            </a:pPr>
            <a:endParaRPr/>
          </a:p>
        </p:txBody>
      </p:sp>
      <p:sp>
        <p:nvSpPr>
          <p:cNvPr id="374" name="Google Shape;37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Aft>
                <a:spcPts val="800"/>
              </a:spcAft>
            </a:pPr>
            <a:r>
              <a:rPr lang="en-US"/>
              <a:t>Problem </a:t>
            </a:r>
            <a:r>
              <a:rPr lang="en-US" sz="1800" kern="100" err="1">
                <a:effectLst/>
                <a:latin typeface="Aptos" panose="020B0004020202020204" pitchFamily="34" charset="0"/>
                <a:ea typeface="Aptos" panose="020B0004020202020204" pitchFamily="34" charset="0"/>
                <a:cs typeface="Arial" panose="020B0604020202020204" pitchFamily="34" charset="0"/>
              </a:rPr>
              <a:t>Problem</a:t>
            </a:r>
            <a:r>
              <a:rPr lang="en-US" sz="1800" kern="100">
                <a:effectLst/>
                <a:latin typeface="Aptos" panose="020B0004020202020204" pitchFamily="34" charset="0"/>
                <a:ea typeface="Aptos" panose="020B0004020202020204" pitchFamily="34" charset="0"/>
                <a:cs typeface="Arial" panose="020B0604020202020204" pitchFamily="34" charset="0"/>
              </a:rPr>
              <a:t> Statement: Students at BYU often suffer from stress, which we feel fails to live up to the BYU mission statement introduced by President Reese. This is usually due to lack of awareness about mental health resources and a strong culture to succeed in a competitive nature. These issues can detract from the character-building experience BYU strives to give to its students.</a:t>
            </a:r>
          </a:p>
          <a:p>
            <a:pPr marL="0" marR="0">
              <a:lnSpc>
                <a:spcPct val="107000"/>
              </a:lnSpc>
              <a:spcAft>
                <a:spcPts val="800"/>
              </a:spcAft>
            </a:pPr>
            <a:r>
              <a:rPr lang="en-US" sz="1800" kern="100">
                <a:effectLst/>
                <a:latin typeface="Aptos" panose="020B0004020202020204" pitchFamily="34" charset="0"/>
                <a:ea typeface="Aptos" panose="020B0004020202020204" pitchFamily="34" charset="0"/>
                <a:cs typeface="Arial" panose="020B0604020202020204" pitchFamily="34" charset="0"/>
              </a:rPr>
              <a:t>Solution Statement: To change our problem of stress, we will look to increase mental health well-being for BYU students. We will do this by encouraging a culture of non-comparison.</a:t>
            </a:r>
          </a:p>
          <a:p>
            <a:pPr marL="0" lvl="0" indent="0" algn="l" rtl="0">
              <a:spcBef>
                <a:spcPts val="0"/>
              </a:spcBef>
              <a:spcAft>
                <a:spcPts val="0"/>
              </a:spcAft>
              <a:buNone/>
            </a:pPr>
            <a:r>
              <a:rPr lang="en-US"/>
              <a:t>RYAN and ETHAN</a:t>
            </a:r>
            <a:endParaRPr/>
          </a:p>
        </p:txBody>
      </p:sp>
      <p:sp>
        <p:nvSpPr>
          <p:cNvPr id="325" name="Google Shape;3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ct val="61111"/>
              <a:buFont typeface="Arial"/>
              <a:buNone/>
            </a:pPr>
            <a:r>
              <a:rPr lang="en-US">
                <a:latin typeface="Lexend"/>
                <a:ea typeface="Lexend"/>
                <a:cs typeface="Lexend"/>
                <a:sym typeface="Lexend"/>
              </a:rPr>
              <a:t>Decision matrix: Criteria and weights</a:t>
            </a:r>
          </a:p>
          <a:p>
            <a:pPr marL="0" lvl="0" indent="0" algn="l" rtl="0">
              <a:spcBef>
                <a:spcPts val="1200"/>
              </a:spcBef>
              <a:spcAft>
                <a:spcPts val="0"/>
              </a:spcAft>
              <a:buClr>
                <a:schemeClr val="dk1"/>
              </a:buClr>
              <a:buSzPct val="61111"/>
              <a:buFont typeface="Arial"/>
              <a:buNone/>
            </a:pPr>
            <a:r>
              <a:rPr lang="en-US">
                <a:latin typeface="Lexend"/>
                <a:ea typeface="Lexend"/>
                <a:cs typeface="Lexend"/>
                <a:sym typeface="Lexend"/>
              </a:rPr>
              <a:t>Alternatives</a:t>
            </a:r>
          </a:p>
          <a:p>
            <a:pPr marL="0" lvl="0" indent="0" algn="l" rtl="0">
              <a:spcBef>
                <a:spcPts val="1200"/>
              </a:spcBef>
              <a:spcAft>
                <a:spcPts val="0"/>
              </a:spcAft>
              <a:buClr>
                <a:schemeClr val="dk1"/>
              </a:buClr>
              <a:buSzPct val="61111"/>
              <a:buFont typeface="Arial"/>
              <a:buNone/>
            </a:pPr>
            <a:r>
              <a:rPr lang="en-US">
                <a:latin typeface="Lexend"/>
                <a:ea typeface="Lexend"/>
                <a:cs typeface="Lexend"/>
                <a:sym typeface="Lexend"/>
              </a:rPr>
              <a:t>Face-to-Face Meetings</a:t>
            </a:r>
          </a:p>
          <a:p>
            <a:pPr marL="0" lvl="0" indent="0" algn="l" rtl="0">
              <a:spcBef>
                <a:spcPts val="1200"/>
              </a:spcBef>
              <a:spcAft>
                <a:spcPts val="0"/>
              </a:spcAft>
              <a:buClr>
                <a:schemeClr val="dk1"/>
              </a:buClr>
              <a:buSzPct val="61111"/>
              <a:buFont typeface="Arial"/>
              <a:buNone/>
            </a:pPr>
            <a:r>
              <a:rPr lang="en-US">
                <a:latin typeface="Lexend"/>
                <a:ea typeface="Lexend"/>
                <a:cs typeface="Lexend"/>
                <a:sym typeface="Lexend"/>
              </a:rPr>
              <a:t>Diversity Trainings</a:t>
            </a:r>
          </a:p>
          <a:p>
            <a:pPr marL="0" lvl="0" indent="0" algn="l" rtl="0">
              <a:spcBef>
                <a:spcPts val="1200"/>
              </a:spcBef>
              <a:spcAft>
                <a:spcPts val="0"/>
              </a:spcAft>
              <a:buClr>
                <a:schemeClr val="dk1"/>
              </a:buClr>
              <a:buSzPct val="61111"/>
              <a:buFont typeface="Arial"/>
              <a:buNone/>
            </a:pPr>
            <a:r>
              <a:rPr lang="en-US">
                <a:latin typeface="Lexend"/>
                <a:ea typeface="Lexend"/>
                <a:cs typeface="Lexend"/>
                <a:sym typeface="Lexend"/>
              </a:rPr>
              <a:t>Implementation timeline</a:t>
            </a:r>
          </a:p>
          <a:p>
            <a:pPr marL="0" lvl="0" indent="0" algn="l" rtl="0">
              <a:spcBef>
                <a:spcPts val="1200"/>
              </a:spcBef>
              <a:spcAft>
                <a:spcPts val="0"/>
              </a:spcAft>
              <a:buClr>
                <a:schemeClr val="dk1"/>
              </a:buClr>
              <a:buSzPct val="61111"/>
              <a:buFont typeface="Arial"/>
              <a:buNone/>
            </a:pPr>
            <a:r>
              <a:rPr lang="en-US">
                <a:latin typeface="Lexend"/>
                <a:ea typeface="Lexend"/>
                <a:cs typeface="Lexend"/>
                <a:sym typeface="Lexend"/>
              </a:rPr>
              <a:t>Risks</a:t>
            </a:r>
          </a:p>
          <a:p>
            <a:pPr marL="0" lvl="0" indent="0" algn="l" rtl="0">
              <a:spcBef>
                <a:spcPts val="1200"/>
              </a:spcBef>
              <a:spcAft>
                <a:spcPts val="0"/>
              </a:spcAft>
              <a:buClr>
                <a:schemeClr val="dk1"/>
              </a:buClr>
              <a:buSzPct val="61111"/>
              <a:buFont typeface="Arial"/>
              <a:buNone/>
            </a:pPr>
            <a:r>
              <a:rPr lang="en-US">
                <a:latin typeface="Lexend"/>
                <a:ea typeface="Lexend"/>
                <a:cs typeface="Lexend"/>
                <a:sym typeface="Lexend"/>
              </a:rPr>
              <a:t>Mitigations </a:t>
            </a:r>
          </a:p>
          <a:p>
            <a:pPr marL="0" lvl="0" indent="0" algn="l" rtl="0">
              <a:spcBef>
                <a:spcPts val="1200"/>
              </a:spcBef>
              <a:spcAft>
                <a:spcPts val="0"/>
              </a:spcAft>
              <a:buClr>
                <a:schemeClr val="dk1"/>
              </a:buClr>
              <a:buSzPct val="61111"/>
              <a:buFont typeface="Arial"/>
              <a:buNone/>
            </a:pPr>
            <a:r>
              <a:rPr lang="en-US">
                <a:latin typeface="Lexend"/>
                <a:ea typeface="Lexend"/>
                <a:cs typeface="Lexend"/>
                <a:sym typeface="Lexend"/>
              </a:rPr>
              <a:t>Call-to-Action</a:t>
            </a:r>
          </a:p>
          <a:p>
            <a:pPr marL="0" lvl="0" indent="0" algn="l" rtl="0">
              <a:spcBef>
                <a:spcPts val="0"/>
              </a:spcBef>
              <a:spcAft>
                <a:spcPts val="0"/>
              </a:spcAft>
              <a:buNone/>
            </a:pPr>
            <a:r>
              <a:rPr lang="en-US"/>
              <a:t>SYDNEY</a:t>
            </a:r>
            <a:endParaRPr/>
          </a:p>
        </p:txBody>
      </p:sp>
      <p:sp>
        <p:nvSpPr>
          <p:cNvPr id="205" name="Google Shape;2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Decision Matrix LEO </a:t>
            </a:r>
            <a:endParaRPr/>
          </a:p>
        </p:txBody>
      </p:sp>
      <p:sp>
        <p:nvSpPr>
          <p:cNvPr id="271" name="Google Shape;27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BD9B11B3-3643-DDF8-9E4F-2DBABF1E137D}"/>
            </a:ext>
          </a:extLst>
        </p:cNvPr>
        <p:cNvGrpSpPr/>
        <p:nvPr/>
      </p:nvGrpSpPr>
      <p:grpSpPr>
        <a:xfrm>
          <a:off x="0" y="0"/>
          <a:ext cx="0" cy="0"/>
          <a:chOff x="0" y="0"/>
          <a:chExt cx="0" cy="0"/>
        </a:xfrm>
      </p:grpSpPr>
      <p:sp>
        <p:nvSpPr>
          <p:cNvPr id="286" name="Google Shape;286;p7:notes">
            <a:extLst>
              <a:ext uri="{FF2B5EF4-FFF2-40B4-BE49-F238E27FC236}">
                <a16:creationId xmlns:a16="http://schemas.microsoft.com/office/drawing/2014/main" id="{582B09DC-9413-AE05-C012-6CF7CB9434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15000"/>
              </a:lnSpc>
              <a:spcAft>
                <a:spcPts val="800"/>
              </a:spcAft>
            </a:pPr>
            <a:r>
              <a:rPr lang="en-US"/>
              <a:t>Timeline </a:t>
            </a:r>
            <a:r>
              <a:rPr lang="en-US" sz="1800" b="1" kern="100">
                <a:effectLst/>
                <a:latin typeface="Aptos" panose="020B0004020202020204" pitchFamily="34" charset="0"/>
                <a:ea typeface="Aptos" panose="020B0004020202020204" pitchFamily="34" charset="0"/>
                <a:cs typeface="Arial" panose="020B0604020202020204" pitchFamily="34" charset="0"/>
              </a:rPr>
              <a:t>Implementation</a:t>
            </a: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Aft>
                <a:spcPts val="800"/>
              </a:spcAft>
            </a:pPr>
            <a:r>
              <a:rPr lang="en-US" sz="1800" kern="100">
                <a:effectLst/>
                <a:latin typeface="Aptos" panose="020B0004020202020204" pitchFamily="34" charset="0"/>
                <a:ea typeface="Aptos" panose="020B0004020202020204" pitchFamily="34" charset="0"/>
                <a:cs typeface="Arial" panose="020B0604020202020204" pitchFamily="34" charset="0"/>
              </a:rPr>
              <a:t>We would imagine a targeted 2-semester-long campaign to really get the point  </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Over summer before fall semester start email campaign about all students about new campaign – And awareness about the mental health awareness (NSO)</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First devotional given by president and sister Reese about Non </a:t>
            </a:r>
            <a:r>
              <a:rPr lang="en-US" sz="1800" kern="100" err="1">
                <a:effectLst/>
                <a:latin typeface="Aptos" panose="020B0004020202020204" pitchFamily="34" charset="0"/>
                <a:ea typeface="Aptos" panose="020B0004020202020204" pitchFamily="34" charset="0"/>
                <a:cs typeface="Arial" panose="020B0604020202020204" pitchFamily="34" charset="0"/>
              </a:rPr>
              <a:t>Comparision</a:t>
            </a:r>
            <a:r>
              <a:rPr lang="en-US" sz="1800" kern="100">
                <a:effectLst/>
                <a:latin typeface="Aptos" panose="020B0004020202020204" pitchFamily="34" charset="0"/>
                <a:ea typeface="Aptos" panose="020B0004020202020204" pitchFamily="34" charset="0"/>
                <a:cs typeface="Arial" panose="020B0604020202020204" pitchFamily="34" charset="0"/>
              </a:rPr>
              <a:t> culture</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Pass out note cards and stickers with inspirational messages every Friday – Library</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Every month free food (doughnuts) with napkins of encouragement. </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Every Teacher would need to have one class period where they share a story about them failing, and how they shouldn’t compare to others</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Mental Health awareness week – Handing things out, and writing down </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Before Finals pass out cookies and hot chocolate about being children of God</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We have an art competition with a gallery in the Wilk, about inclusion – Cash prizes. This would happen in January </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Closing devotional about the inclusion in April</a:t>
            </a:r>
          </a:p>
          <a:p>
            <a:pPr marL="342900" marR="0" lvl="0" indent="-342900">
              <a:lnSpc>
                <a:spcPct val="115000"/>
              </a:lnSpc>
              <a:spcAft>
                <a:spcPts val="800"/>
              </a:spcAft>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End closing survey enter for a $50.00 gift card Amazon</a:t>
            </a:r>
          </a:p>
          <a:p>
            <a:pPr marL="0" lvl="0" indent="0" algn="l" rtl="0">
              <a:spcBef>
                <a:spcPts val="0"/>
              </a:spcBef>
              <a:spcAft>
                <a:spcPts val="0"/>
              </a:spcAft>
              <a:buNone/>
            </a:pPr>
            <a:r>
              <a:rPr lang="en-US"/>
              <a:t>RYAN</a:t>
            </a:r>
            <a:endParaRPr/>
          </a:p>
        </p:txBody>
      </p:sp>
      <p:sp>
        <p:nvSpPr>
          <p:cNvPr id="287" name="Google Shape;287;p7:notes">
            <a:extLst>
              <a:ext uri="{FF2B5EF4-FFF2-40B4-BE49-F238E27FC236}">
                <a16:creationId xmlns:a16="http://schemas.microsoft.com/office/drawing/2014/main" id="{9A496143-A2E3-ADED-FD08-0B97677AF3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4947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E3DF01F8-AEB0-662B-AB02-8E0D65438E6E}"/>
            </a:ext>
          </a:extLst>
        </p:cNvPr>
        <p:cNvGrpSpPr/>
        <p:nvPr/>
      </p:nvGrpSpPr>
      <p:grpSpPr>
        <a:xfrm>
          <a:off x="0" y="0"/>
          <a:ext cx="0" cy="0"/>
          <a:chOff x="0" y="0"/>
          <a:chExt cx="0" cy="0"/>
        </a:xfrm>
      </p:grpSpPr>
      <p:sp>
        <p:nvSpPr>
          <p:cNvPr id="286" name="Google Shape;286;p7:notes">
            <a:extLst>
              <a:ext uri="{FF2B5EF4-FFF2-40B4-BE49-F238E27FC236}">
                <a16:creationId xmlns:a16="http://schemas.microsoft.com/office/drawing/2014/main" id="{CEFFFE44-126F-99DC-4CE5-63C2526292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15000"/>
              </a:lnSpc>
              <a:spcAft>
                <a:spcPts val="800"/>
              </a:spcAft>
            </a:pPr>
            <a:r>
              <a:rPr lang="en-US"/>
              <a:t>Timeline </a:t>
            </a:r>
            <a:r>
              <a:rPr lang="en-US" sz="1800" b="1" kern="100">
                <a:effectLst/>
                <a:latin typeface="Aptos" panose="020B0004020202020204" pitchFamily="34" charset="0"/>
                <a:ea typeface="Aptos" panose="020B0004020202020204" pitchFamily="34" charset="0"/>
                <a:cs typeface="Arial" panose="020B0604020202020204" pitchFamily="34" charset="0"/>
              </a:rPr>
              <a:t>Implementation</a:t>
            </a: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Aft>
                <a:spcPts val="800"/>
              </a:spcAft>
            </a:pPr>
            <a:r>
              <a:rPr lang="en-US" sz="1800" kern="100">
                <a:effectLst/>
                <a:latin typeface="Aptos" panose="020B0004020202020204" pitchFamily="34" charset="0"/>
                <a:ea typeface="Aptos" panose="020B0004020202020204" pitchFamily="34" charset="0"/>
                <a:cs typeface="Arial" panose="020B0604020202020204" pitchFamily="34" charset="0"/>
              </a:rPr>
              <a:t>We would imagine a targeted 2-semester-long campaign to really get the point  </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Over summer before fall semester start email campaign about all students about new campaign – And awareness about the mental health awareness (NSO)</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First devotional given by president and sister Reese about Non </a:t>
            </a:r>
            <a:r>
              <a:rPr lang="en-US" sz="1800" kern="100" err="1">
                <a:effectLst/>
                <a:latin typeface="Aptos" panose="020B0004020202020204" pitchFamily="34" charset="0"/>
                <a:ea typeface="Aptos" panose="020B0004020202020204" pitchFamily="34" charset="0"/>
                <a:cs typeface="Arial" panose="020B0604020202020204" pitchFamily="34" charset="0"/>
              </a:rPr>
              <a:t>Comparision</a:t>
            </a:r>
            <a:r>
              <a:rPr lang="en-US" sz="1800" kern="100">
                <a:effectLst/>
                <a:latin typeface="Aptos" panose="020B0004020202020204" pitchFamily="34" charset="0"/>
                <a:ea typeface="Aptos" panose="020B0004020202020204" pitchFamily="34" charset="0"/>
                <a:cs typeface="Arial" panose="020B0604020202020204" pitchFamily="34" charset="0"/>
              </a:rPr>
              <a:t> culture</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Pass out note cards and stickers with inspirational messages every Friday – Library</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Every month free food (doughnuts) with napkins of encouragement. </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Every Teacher would need to have one class period where they share a story about them failing, and how they shouldn’t compare to others</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Mental Health awareness week – Handing things out, and writing down </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Before Finals pass out cookies and hot chocolate about being children of God</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We have an art competition with a gallery in the Wilk, about inclusion – Cash prizes. This would happen in January </a:t>
            </a:r>
          </a:p>
          <a:p>
            <a:pPr marL="342900" marR="0" lvl="0" indent="-342900">
              <a:lnSpc>
                <a:spcPct val="115000"/>
              </a:lnSpc>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Closing devotional about the inclusion in April</a:t>
            </a:r>
          </a:p>
          <a:p>
            <a:pPr marL="342900" marR="0" lvl="0" indent="-342900">
              <a:lnSpc>
                <a:spcPct val="115000"/>
              </a:lnSpc>
              <a:spcAft>
                <a:spcPts val="800"/>
              </a:spcAft>
              <a:buFont typeface="Aptos" panose="020B00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End closing survey enter for a $50.00 gift card Amazon</a:t>
            </a:r>
          </a:p>
          <a:p>
            <a:pPr marL="0" lvl="0" indent="0" algn="l" rtl="0">
              <a:spcBef>
                <a:spcPts val="0"/>
              </a:spcBef>
              <a:spcAft>
                <a:spcPts val="0"/>
              </a:spcAft>
              <a:buNone/>
            </a:pPr>
            <a:r>
              <a:rPr lang="en-US"/>
              <a:t>RYAN</a:t>
            </a:r>
            <a:endParaRPr/>
          </a:p>
        </p:txBody>
      </p:sp>
      <p:sp>
        <p:nvSpPr>
          <p:cNvPr id="287" name="Google Shape;287;p7:notes">
            <a:extLst>
              <a:ext uri="{FF2B5EF4-FFF2-40B4-BE49-F238E27FC236}">
                <a16:creationId xmlns:a16="http://schemas.microsoft.com/office/drawing/2014/main" id="{E36352CA-8722-D98A-A2B4-3E5597D2BC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3839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
        <p:cNvGrpSpPr/>
        <p:nvPr/>
      </p:nvGrpSpPr>
      <p:grpSpPr>
        <a:xfrm>
          <a:off x="0" y="0"/>
          <a:ext cx="0" cy="0"/>
          <a:chOff x="0" y="0"/>
          <a:chExt cx="0" cy="0"/>
        </a:xfrm>
      </p:grpSpPr>
      <p:sp>
        <p:nvSpPr>
          <p:cNvPr id="13" name="Google Shape;13;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9">
  <p:cSld name="CUSTOM_9">
    <p:spTree>
      <p:nvGrpSpPr>
        <p:cNvPr id="1" name="Shape 128"/>
        <p:cNvGrpSpPr/>
        <p:nvPr/>
      </p:nvGrpSpPr>
      <p:grpSpPr>
        <a:xfrm>
          <a:off x="0" y="0"/>
          <a:ext cx="0" cy="0"/>
          <a:chOff x="0" y="0"/>
          <a:chExt cx="0" cy="0"/>
        </a:xfrm>
      </p:grpSpPr>
      <p:grpSp>
        <p:nvGrpSpPr>
          <p:cNvPr id="129" name="Google Shape;129;p13"/>
          <p:cNvGrpSpPr/>
          <p:nvPr/>
        </p:nvGrpSpPr>
        <p:grpSpPr>
          <a:xfrm>
            <a:off x="0" y="-744227"/>
            <a:ext cx="18288118" cy="3480258"/>
            <a:chOff x="0" y="-38100"/>
            <a:chExt cx="4816592" cy="916605"/>
          </a:xfrm>
        </p:grpSpPr>
        <p:sp>
          <p:nvSpPr>
            <p:cNvPr id="130" name="Google Shape;130;p13"/>
            <p:cNvSpPr/>
            <p:nvPr/>
          </p:nvSpPr>
          <p:spPr>
            <a:xfrm>
              <a:off x="0" y="0"/>
              <a:ext cx="4816592" cy="878505"/>
            </a:xfrm>
            <a:custGeom>
              <a:avLst/>
              <a:gdLst/>
              <a:ahLst/>
              <a:cxnLst/>
              <a:rect l="l" t="t" r="r" b="b"/>
              <a:pathLst>
                <a:path w="4816592" h="878505" extrusionOk="0">
                  <a:moveTo>
                    <a:pt x="0" y="0"/>
                  </a:moveTo>
                  <a:lnTo>
                    <a:pt x="4816592" y="0"/>
                  </a:lnTo>
                  <a:lnTo>
                    <a:pt x="4816592" y="878505"/>
                  </a:lnTo>
                  <a:lnTo>
                    <a:pt x="0" y="878505"/>
                  </a:lnTo>
                  <a:close/>
                </a:path>
              </a:pathLst>
            </a:custGeom>
            <a:solidFill>
              <a:srgbClr val="FFFDFC"/>
            </a:solidFill>
            <a:ln>
              <a:noFill/>
            </a:ln>
          </p:spPr>
        </p:sp>
        <p:sp>
          <p:nvSpPr>
            <p:cNvPr id="131" name="Google Shape;131;p13"/>
            <p:cNvSpPr txBox="1"/>
            <p:nvPr/>
          </p:nvSpPr>
          <p:spPr>
            <a:xfrm>
              <a:off x="0" y="-38100"/>
              <a:ext cx="4816500" cy="916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3"/>
          <p:cNvSpPr txBox="1">
            <a:spLocks noGrp="1"/>
          </p:cNvSpPr>
          <p:nvPr>
            <p:ph type="title"/>
          </p:nvPr>
        </p:nvSpPr>
        <p:spPr>
          <a:xfrm>
            <a:off x="875275" y="710500"/>
            <a:ext cx="6204000" cy="1402500"/>
          </a:xfrm>
          <a:prstGeom prst="rect">
            <a:avLst/>
          </a:prstGeom>
        </p:spPr>
        <p:txBody>
          <a:bodyPr spcFirstLastPara="1" wrap="square" lIns="0" tIns="0" rIns="0" bIns="0" anchor="t" anchorCtr="0">
            <a:noAutofit/>
          </a:bodyPr>
          <a:lstStyle>
            <a:lvl1pPr lvl="0" algn="l" rtl="0">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a:endParaRPr/>
          </a:p>
        </p:txBody>
      </p:sp>
      <p:sp>
        <p:nvSpPr>
          <p:cNvPr id="133" name="Google Shape;133;p13"/>
          <p:cNvSpPr txBox="1">
            <a:spLocks noGrp="1"/>
          </p:cNvSpPr>
          <p:nvPr>
            <p:ph type="body" idx="1"/>
          </p:nvPr>
        </p:nvSpPr>
        <p:spPr>
          <a:xfrm>
            <a:off x="7687100" y="710500"/>
            <a:ext cx="9113100" cy="14025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10">
  <p:cSld name="CUSTOM_10">
    <p:spTree>
      <p:nvGrpSpPr>
        <p:cNvPr id="1" name="Shape 134"/>
        <p:cNvGrpSpPr/>
        <p:nvPr/>
      </p:nvGrpSpPr>
      <p:grpSpPr>
        <a:xfrm>
          <a:off x="0" y="0"/>
          <a:ext cx="0" cy="0"/>
          <a:chOff x="0" y="0"/>
          <a:chExt cx="0" cy="0"/>
        </a:xfrm>
      </p:grpSpPr>
      <p:grpSp>
        <p:nvGrpSpPr>
          <p:cNvPr id="135" name="Google Shape;135;p14"/>
          <p:cNvGrpSpPr/>
          <p:nvPr/>
        </p:nvGrpSpPr>
        <p:grpSpPr>
          <a:xfrm>
            <a:off x="1028700" y="884038"/>
            <a:ext cx="5142901" cy="5388192"/>
            <a:chOff x="0" y="-38100"/>
            <a:chExt cx="1354500" cy="1419103"/>
          </a:xfrm>
        </p:grpSpPr>
        <p:sp>
          <p:nvSpPr>
            <p:cNvPr id="136" name="Google Shape;136;p14"/>
            <p:cNvSpPr/>
            <p:nvPr/>
          </p:nvSpPr>
          <p:spPr>
            <a:xfrm>
              <a:off x="0" y="0"/>
              <a:ext cx="1354372" cy="1381003"/>
            </a:xfrm>
            <a:custGeom>
              <a:avLst/>
              <a:gdLst/>
              <a:ahLst/>
              <a:cxnLst/>
              <a:rect l="l" t="t" r="r" b="b"/>
              <a:pathLst>
                <a:path w="1354372" h="1381003" extrusionOk="0">
                  <a:moveTo>
                    <a:pt x="0" y="0"/>
                  </a:moveTo>
                  <a:lnTo>
                    <a:pt x="1354372" y="0"/>
                  </a:lnTo>
                  <a:lnTo>
                    <a:pt x="1354372" y="1381003"/>
                  </a:lnTo>
                  <a:lnTo>
                    <a:pt x="0" y="1381003"/>
                  </a:lnTo>
                  <a:close/>
                </a:path>
              </a:pathLst>
            </a:custGeom>
            <a:solidFill>
              <a:srgbClr val="FFFDFC"/>
            </a:solidFill>
            <a:ln>
              <a:noFill/>
            </a:ln>
          </p:spPr>
        </p:sp>
        <p:sp>
          <p:nvSpPr>
            <p:cNvPr id="137" name="Google Shape;137;p14"/>
            <p:cNvSpPr txBox="1"/>
            <p:nvPr/>
          </p:nvSpPr>
          <p:spPr>
            <a:xfrm>
              <a:off x="0" y="-38100"/>
              <a:ext cx="1354500" cy="14190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8" name="Google Shape;138;p14"/>
          <p:cNvGrpSpPr/>
          <p:nvPr/>
        </p:nvGrpSpPr>
        <p:grpSpPr>
          <a:xfrm>
            <a:off x="6572810" y="884038"/>
            <a:ext cx="5142901" cy="5388192"/>
            <a:chOff x="0" y="-38100"/>
            <a:chExt cx="1354500" cy="1419103"/>
          </a:xfrm>
        </p:grpSpPr>
        <p:sp>
          <p:nvSpPr>
            <p:cNvPr id="139" name="Google Shape;139;p14"/>
            <p:cNvSpPr/>
            <p:nvPr/>
          </p:nvSpPr>
          <p:spPr>
            <a:xfrm>
              <a:off x="0" y="0"/>
              <a:ext cx="1354372" cy="1381003"/>
            </a:xfrm>
            <a:custGeom>
              <a:avLst/>
              <a:gdLst/>
              <a:ahLst/>
              <a:cxnLst/>
              <a:rect l="l" t="t" r="r" b="b"/>
              <a:pathLst>
                <a:path w="1354372" h="1381003" extrusionOk="0">
                  <a:moveTo>
                    <a:pt x="0" y="0"/>
                  </a:moveTo>
                  <a:lnTo>
                    <a:pt x="1354372" y="0"/>
                  </a:lnTo>
                  <a:lnTo>
                    <a:pt x="1354372" y="1381003"/>
                  </a:lnTo>
                  <a:lnTo>
                    <a:pt x="0" y="1381003"/>
                  </a:lnTo>
                  <a:close/>
                </a:path>
              </a:pathLst>
            </a:custGeom>
            <a:solidFill>
              <a:srgbClr val="FFFDFC"/>
            </a:solidFill>
            <a:ln>
              <a:noFill/>
            </a:ln>
          </p:spPr>
        </p:sp>
        <p:sp>
          <p:nvSpPr>
            <p:cNvPr id="140" name="Google Shape;140;p14"/>
            <p:cNvSpPr txBox="1"/>
            <p:nvPr/>
          </p:nvSpPr>
          <p:spPr>
            <a:xfrm>
              <a:off x="0" y="-38100"/>
              <a:ext cx="1354500" cy="14190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1" name="Google Shape;141;p14"/>
          <p:cNvGrpSpPr/>
          <p:nvPr/>
        </p:nvGrpSpPr>
        <p:grpSpPr>
          <a:xfrm>
            <a:off x="12116919" y="884038"/>
            <a:ext cx="5142901" cy="5388192"/>
            <a:chOff x="0" y="-38100"/>
            <a:chExt cx="1354500" cy="1419103"/>
          </a:xfrm>
        </p:grpSpPr>
        <p:sp>
          <p:nvSpPr>
            <p:cNvPr id="142" name="Google Shape;142;p14"/>
            <p:cNvSpPr/>
            <p:nvPr/>
          </p:nvSpPr>
          <p:spPr>
            <a:xfrm>
              <a:off x="0" y="0"/>
              <a:ext cx="1354372" cy="1381003"/>
            </a:xfrm>
            <a:custGeom>
              <a:avLst/>
              <a:gdLst/>
              <a:ahLst/>
              <a:cxnLst/>
              <a:rect l="l" t="t" r="r" b="b"/>
              <a:pathLst>
                <a:path w="1354372" h="1381003" extrusionOk="0">
                  <a:moveTo>
                    <a:pt x="0" y="0"/>
                  </a:moveTo>
                  <a:lnTo>
                    <a:pt x="1354372" y="0"/>
                  </a:lnTo>
                  <a:lnTo>
                    <a:pt x="1354372" y="1381003"/>
                  </a:lnTo>
                  <a:lnTo>
                    <a:pt x="0" y="1381003"/>
                  </a:lnTo>
                  <a:close/>
                </a:path>
              </a:pathLst>
            </a:custGeom>
            <a:solidFill>
              <a:srgbClr val="FFFDFC"/>
            </a:solidFill>
            <a:ln>
              <a:noFill/>
            </a:ln>
          </p:spPr>
        </p:sp>
        <p:sp>
          <p:nvSpPr>
            <p:cNvPr id="143" name="Google Shape;143;p14"/>
            <p:cNvSpPr txBox="1"/>
            <p:nvPr/>
          </p:nvSpPr>
          <p:spPr>
            <a:xfrm>
              <a:off x="0" y="-38100"/>
              <a:ext cx="1354500" cy="14190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4" name="Google Shape;144;p14"/>
          <p:cNvSpPr txBox="1">
            <a:spLocks noGrp="1"/>
          </p:cNvSpPr>
          <p:nvPr>
            <p:ph type="title"/>
          </p:nvPr>
        </p:nvSpPr>
        <p:spPr>
          <a:xfrm>
            <a:off x="989100" y="7026750"/>
            <a:ext cx="5222100" cy="1143000"/>
          </a:xfrm>
          <a:prstGeom prst="rect">
            <a:avLst/>
          </a:prstGeom>
        </p:spPr>
        <p:txBody>
          <a:bodyPr spcFirstLastPara="1" wrap="square" lIns="0" tIns="0" rIns="0" bIns="0" anchor="t" anchorCtr="0">
            <a:noAutofit/>
          </a:bodyPr>
          <a:lstStyle>
            <a:lvl1pPr lvl="0" algn="l" rtl="0">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a:endParaRPr/>
          </a:p>
        </p:txBody>
      </p:sp>
      <p:sp>
        <p:nvSpPr>
          <p:cNvPr id="145" name="Google Shape;145;p14"/>
          <p:cNvSpPr txBox="1">
            <a:spLocks noGrp="1"/>
          </p:cNvSpPr>
          <p:nvPr>
            <p:ph type="body" idx="1"/>
          </p:nvPr>
        </p:nvSpPr>
        <p:spPr>
          <a:xfrm>
            <a:off x="6533200" y="7026750"/>
            <a:ext cx="4819500" cy="20040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46" name="Google Shape;146;p14"/>
          <p:cNvSpPr txBox="1">
            <a:spLocks noGrp="1"/>
          </p:cNvSpPr>
          <p:nvPr>
            <p:ph type="body" idx="2"/>
          </p:nvPr>
        </p:nvSpPr>
        <p:spPr>
          <a:xfrm>
            <a:off x="11885725" y="7026750"/>
            <a:ext cx="4819500" cy="20040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1 1">
  <p:cSld name="CUSTOM_5">
    <p:spTree>
      <p:nvGrpSpPr>
        <p:cNvPr id="1" name="Shape 22"/>
        <p:cNvGrpSpPr/>
        <p:nvPr/>
      </p:nvGrpSpPr>
      <p:grpSpPr>
        <a:xfrm>
          <a:off x="0" y="0"/>
          <a:ext cx="0" cy="0"/>
          <a:chOff x="0" y="0"/>
          <a:chExt cx="0" cy="0"/>
        </a:xfrm>
      </p:grpSpPr>
      <p:sp>
        <p:nvSpPr>
          <p:cNvPr id="23" name="Google Shape;23;p4"/>
          <p:cNvSpPr/>
          <p:nvPr/>
        </p:nvSpPr>
        <p:spPr>
          <a:xfrm>
            <a:off x="-45150" y="0"/>
            <a:ext cx="18378300" cy="10287000"/>
          </a:xfrm>
          <a:prstGeom prst="rect">
            <a:avLst/>
          </a:prstGeom>
          <a:solidFill>
            <a:srgbClr val="7B53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4" name="Google Shape;24;p4"/>
          <p:cNvSpPr>
            <a:spLocks noGrp="1"/>
          </p:cNvSpPr>
          <p:nvPr>
            <p:ph type="pic" idx="2"/>
          </p:nvPr>
        </p:nvSpPr>
        <p:spPr>
          <a:xfrm>
            <a:off x="8346550" y="0"/>
            <a:ext cx="9941400" cy="10287000"/>
          </a:xfrm>
          <a:prstGeom prst="rect">
            <a:avLst/>
          </a:prstGeom>
          <a:noFill/>
          <a:ln>
            <a:noFill/>
          </a:ln>
        </p:spPr>
      </p:sp>
      <p:sp>
        <p:nvSpPr>
          <p:cNvPr id="25" name="Google Shape;25;p4"/>
          <p:cNvSpPr txBox="1"/>
          <p:nvPr/>
        </p:nvSpPr>
        <p:spPr>
          <a:xfrm>
            <a:off x="15049202" y="9469582"/>
            <a:ext cx="2210100" cy="246000"/>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i="0" u="none" strike="noStrike" cap="none">
                <a:solidFill>
                  <a:srgbClr val="FFFDFC"/>
                </a:solidFill>
                <a:latin typeface="Roboto"/>
                <a:ea typeface="Roboto"/>
                <a:cs typeface="Roboto"/>
                <a:sym typeface="Roboto"/>
              </a:rPr>
              <a:t>CANVA CORPORATION</a:t>
            </a:r>
            <a:endParaRPr>
              <a:latin typeface="Roboto"/>
              <a:ea typeface="Roboto"/>
              <a:cs typeface="Roboto"/>
              <a:sym typeface="Roboto"/>
            </a:endParaRPr>
          </a:p>
        </p:txBody>
      </p:sp>
      <p:sp>
        <p:nvSpPr>
          <p:cNvPr id="26" name="Google Shape;26;p4"/>
          <p:cNvSpPr txBox="1">
            <a:spLocks noGrp="1"/>
          </p:cNvSpPr>
          <p:nvPr>
            <p:ph type="title"/>
          </p:nvPr>
        </p:nvSpPr>
        <p:spPr>
          <a:xfrm>
            <a:off x="1013100" y="600900"/>
            <a:ext cx="3337500" cy="2591400"/>
          </a:xfrm>
          <a:prstGeom prst="rect">
            <a:avLst/>
          </a:prstGeom>
        </p:spPr>
        <p:txBody>
          <a:bodyPr spcFirstLastPara="1" wrap="square" lIns="0" tIns="0" rIns="0" bIns="0" anchor="t" anchorCtr="0">
            <a:noAutofit/>
          </a:bodyPr>
          <a:lstStyle>
            <a:lvl1pPr lvl="0" algn="l" rtl="0">
              <a:spcBef>
                <a:spcPts val="0"/>
              </a:spcBef>
              <a:spcAft>
                <a:spcPts val="0"/>
              </a:spcAft>
              <a:buClr>
                <a:srgbClr val="DFC7AB"/>
              </a:buClr>
              <a:buSzPts val="14000"/>
              <a:buNone/>
              <a:defRPr sz="14000">
                <a:solidFill>
                  <a:srgbClr val="DFC7AB"/>
                </a:solidFill>
              </a:defRPr>
            </a:lvl1pPr>
            <a:lvl2pPr lvl="1" rtl="0">
              <a:spcBef>
                <a:spcPts val="0"/>
              </a:spcBef>
              <a:spcAft>
                <a:spcPts val="0"/>
              </a:spcAft>
              <a:buClr>
                <a:srgbClr val="DFC7AB"/>
              </a:buClr>
              <a:buSzPts val="14000"/>
              <a:buNone/>
              <a:defRPr sz="14000">
                <a:solidFill>
                  <a:srgbClr val="DFC7AB"/>
                </a:solidFill>
              </a:defRPr>
            </a:lvl2pPr>
            <a:lvl3pPr lvl="2" rtl="0">
              <a:spcBef>
                <a:spcPts val="0"/>
              </a:spcBef>
              <a:spcAft>
                <a:spcPts val="0"/>
              </a:spcAft>
              <a:buClr>
                <a:srgbClr val="DFC7AB"/>
              </a:buClr>
              <a:buSzPts val="14000"/>
              <a:buNone/>
              <a:defRPr sz="14000">
                <a:solidFill>
                  <a:srgbClr val="DFC7AB"/>
                </a:solidFill>
              </a:defRPr>
            </a:lvl3pPr>
            <a:lvl4pPr lvl="3" rtl="0">
              <a:spcBef>
                <a:spcPts val="0"/>
              </a:spcBef>
              <a:spcAft>
                <a:spcPts val="0"/>
              </a:spcAft>
              <a:buClr>
                <a:srgbClr val="DFC7AB"/>
              </a:buClr>
              <a:buSzPts val="14000"/>
              <a:buNone/>
              <a:defRPr sz="14000">
                <a:solidFill>
                  <a:srgbClr val="DFC7AB"/>
                </a:solidFill>
              </a:defRPr>
            </a:lvl4pPr>
            <a:lvl5pPr lvl="4" rtl="0">
              <a:spcBef>
                <a:spcPts val="0"/>
              </a:spcBef>
              <a:spcAft>
                <a:spcPts val="0"/>
              </a:spcAft>
              <a:buClr>
                <a:srgbClr val="DFC7AB"/>
              </a:buClr>
              <a:buSzPts val="14000"/>
              <a:buNone/>
              <a:defRPr sz="14000">
                <a:solidFill>
                  <a:srgbClr val="DFC7AB"/>
                </a:solidFill>
              </a:defRPr>
            </a:lvl5pPr>
            <a:lvl6pPr lvl="5" rtl="0">
              <a:spcBef>
                <a:spcPts val="0"/>
              </a:spcBef>
              <a:spcAft>
                <a:spcPts val="0"/>
              </a:spcAft>
              <a:buClr>
                <a:srgbClr val="DFC7AB"/>
              </a:buClr>
              <a:buSzPts val="14000"/>
              <a:buNone/>
              <a:defRPr sz="14000">
                <a:solidFill>
                  <a:srgbClr val="DFC7AB"/>
                </a:solidFill>
              </a:defRPr>
            </a:lvl6pPr>
            <a:lvl7pPr lvl="6" rtl="0">
              <a:spcBef>
                <a:spcPts val="0"/>
              </a:spcBef>
              <a:spcAft>
                <a:spcPts val="0"/>
              </a:spcAft>
              <a:buClr>
                <a:srgbClr val="DFC7AB"/>
              </a:buClr>
              <a:buSzPts val="14000"/>
              <a:buNone/>
              <a:defRPr sz="14000">
                <a:solidFill>
                  <a:srgbClr val="DFC7AB"/>
                </a:solidFill>
              </a:defRPr>
            </a:lvl7pPr>
            <a:lvl8pPr lvl="7" rtl="0">
              <a:spcBef>
                <a:spcPts val="0"/>
              </a:spcBef>
              <a:spcAft>
                <a:spcPts val="0"/>
              </a:spcAft>
              <a:buClr>
                <a:srgbClr val="DFC7AB"/>
              </a:buClr>
              <a:buSzPts val="14000"/>
              <a:buNone/>
              <a:defRPr sz="14000">
                <a:solidFill>
                  <a:srgbClr val="DFC7AB"/>
                </a:solidFill>
              </a:defRPr>
            </a:lvl8pPr>
            <a:lvl9pPr lvl="8" rtl="0">
              <a:spcBef>
                <a:spcPts val="0"/>
              </a:spcBef>
              <a:spcAft>
                <a:spcPts val="0"/>
              </a:spcAft>
              <a:buClr>
                <a:srgbClr val="DFC7AB"/>
              </a:buClr>
              <a:buSzPts val="14000"/>
              <a:buNone/>
              <a:defRPr sz="14000">
                <a:solidFill>
                  <a:srgbClr val="DFC7AB"/>
                </a:solidFill>
              </a:defRPr>
            </a:lvl9pPr>
          </a:lstStyle>
          <a:p>
            <a:endParaRPr/>
          </a:p>
        </p:txBody>
      </p:sp>
      <p:sp>
        <p:nvSpPr>
          <p:cNvPr id="27" name="Google Shape;27;p4"/>
          <p:cNvSpPr txBox="1">
            <a:spLocks noGrp="1"/>
          </p:cNvSpPr>
          <p:nvPr>
            <p:ph type="title" idx="3"/>
          </p:nvPr>
        </p:nvSpPr>
        <p:spPr>
          <a:xfrm>
            <a:off x="1013100" y="5414900"/>
            <a:ext cx="14510100" cy="1252500"/>
          </a:xfrm>
          <a:prstGeom prst="rect">
            <a:avLst/>
          </a:prstGeom>
        </p:spPr>
        <p:txBody>
          <a:bodyPr spcFirstLastPara="1" wrap="square" lIns="0" tIns="0" rIns="0" bIns="0" anchor="t" anchorCtr="0">
            <a:noAutofit/>
          </a:bodyPr>
          <a:lstStyle>
            <a:lvl1pPr lvl="0" algn="l" rtl="0">
              <a:spcBef>
                <a:spcPts val="0"/>
              </a:spcBef>
              <a:spcAft>
                <a:spcPts val="0"/>
              </a:spcAft>
              <a:buClr>
                <a:schemeClr val="lt1"/>
              </a:buClr>
              <a:buSzPts val="8700"/>
              <a:buNone/>
              <a:defRPr sz="8700">
                <a:solidFill>
                  <a:schemeClr val="lt1"/>
                </a:solidFill>
              </a:defRPr>
            </a:lvl1pPr>
            <a:lvl2pPr lvl="1" rtl="0">
              <a:spcBef>
                <a:spcPts val="0"/>
              </a:spcBef>
              <a:spcAft>
                <a:spcPts val="0"/>
              </a:spcAft>
              <a:buSzPts val="8700"/>
              <a:buNone/>
              <a:defRPr sz="8700"/>
            </a:lvl2pPr>
            <a:lvl3pPr lvl="2" rtl="0">
              <a:spcBef>
                <a:spcPts val="0"/>
              </a:spcBef>
              <a:spcAft>
                <a:spcPts val="0"/>
              </a:spcAft>
              <a:buSzPts val="8700"/>
              <a:buNone/>
              <a:defRPr sz="8700"/>
            </a:lvl3pPr>
            <a:lvl4pPr lvl="3" rtl="0">
              <a:spcBef>
                <a:spcPts val="0"/>
              </a:spcBef>
              <a:spcAft>
                <a:spcPts val="0"/>
              </a:spcAft>
              <a:buSzPts val="8700"/>
              <a:buNone/>
              <a:defRPr sz="8700"/>
            </a:lvl4pPr>
            <a:lvl5pPr lvl="4" rtl="0">
              <a:spcBef>
                <a:spcPts val="0"/>
              </a:spcBef>
              <a:spcAft>
                <a:spcPts val="0"/>
              </a:spcAft>
              <a:buSzPts val="8700"/>
              <a:buNone/>
              <a:defRPr sz="8700"/>
            </a:lvl5pPr>
            <a:lvl6pPr lvl="5" rtl="0">
              <a:spcBef>
                <a:spcPts val="0"/>
              </a:spcBef>
              <a:spcAft>
                <a:spcPts val="0"/>
              </a:spcAft>
              <a:buSzPts val="8700"/>
              <a:buNone/>
              <a:defRPr sz="8700"/>
            </a:lvl6pPr>
            <a:lvl7pPr lvl="6" rtl="0">
              <a:spcBef>
                <a:spcPts val="0"/>
              </a:spcBef>
              <a:spcAft>
                <a:spcPts val="0"/>
              </a:spcAft>
              <a:buSzPts val="8700"/>
              <a:buNone/>
              <a:defRPr sz="8700"/>
            </a:lvl7pPr>
            <a:lvl8pPr lvl="7" rtl="0">
              <a:spcBef>
                <a:spcPts val="0"/>
              </a:spcBef>
              <a:spcAft>
                <a:spcPts val="0"/>
              </a:spcAft>
              <a:buSzPts val="8700"/>
              <a:buNone/>
              <a:defRPr sz="8700"/>
            </a:lvl8pPr>
            <a:lvl9pPr lvl="8" rtl="0">
              <a:spcBef>
                <a:spcPts val="0"/>
              </a:spcBef>
              <a:spcAft>
                <a:spcPts val="0"/>
              </a:spcAft>
              <a:buSzPts val="8700"/>
              <a:buNone/>
              <a:defRPr sz="8700"/>
            </a:lvl9pPr>
          </a:lstStyle>
          <a:p>
            <a:endParaRPr/>
          </a:p>
        </p:txBody>
      </p:sp>
      <p:sp>
        <p:nvSpPr>
          <p:cNvPr id="28" name="Google Shape;28;p4"/>
          <p:cNvSpPr txBox="1">
            <a:spLocks noGrp="1"/>
          </p:cNvSpPr>
          <p:nvPr>
            <p:ph type="body" idx="1"/>
          </p:nvPr>
        </p:nvSpPr>
        <p:spPr>
          <a:xfrm>
            <a:off x="1013100" y="6994450"/>
            <a:ext cx="11704200" cy="2350200"/>
          </a:xfrm>
          <a:prstGeom prst="rect">
            <a:avLst/>
          </a:prstGeom>
        </p:spPr>
        <p:txBody>
          <a:bodyPr spcFirstLastPara="1" wrap="square" lIns="0" tIns="0" rIns="0" bIns="0" anchor="t" anchorCtr="0">
            <a:noAutofit/>
          </a:bodyPr>
          <a:lstStyle>
            <a:lvl1pPr marL="457200" lvl="0" indent="-400050" rtl="0">
              <a:spcBef>
                <a:spcPts val="640"/>
              </a:spcBef>
              <a:spcAft>
                <a:spcPts val="0"/>
              </a:spcAft>
              <a:buClr>
                <a:schemeClr val="lt1"/>
              </a:buClr>
              <a:buSzPts val="2700"/>
              <a:buChar char="•"/>
              <a:defRPr sz="2700">
                <a:solidFill>
                  <a:schemeClr val="lt1"/>
                </a:solidFill>
              </a:defRPr>
            </a:lvl1pPr>
            <a:lvl2pPr marL="914400" lvl="1" indent="-400050" rtl="0">
              <a:spcBef>
                <a:spcPts val="560"/>
              </a:spcBef>
              <a:spcAft>
                <a:spcPts val="0"/>
              </a:spcAft>
              <a:buClr>
                <a:schemeClr val="lt1"/>
              </a:buClr>
              <a:buSzPts val="2700"/>
              <a:buChar char="–"/>
              <a:defRPr sz="2700">
                <a:solidFill>
                  <a:schemeClr val="lt1"/>
                </a:solidFill>
              </a:defRPr>
            </a:lvl2pPr>
            <a:lvl3pPr marL="1371600" lvl="2" indent="-400050" rtl="0">
              <a:spcBef>
                <a:spcPts val="480"/>
              </a:spcBef>
              <a:spcAft>
                <a:spcPts val="0"/>
              </a:spcAft>
              <a:buClr>
                <a:schemeClr val="lt1"/>
              </a:buClr>
              <a:buSzPts val="2700"/>
              <a:buChar char="•"/>
              <a:defRPr sz="2700">
                <a:solidFill>
                  <a:schemeClr val="lt1"/>
                </a:solidFill>
              </a:defRPr>
            </a:lvl3pPr>
            <a:lvl4pPr marL="1828800" lvl="3" indent="-400050" rtl="0">
              <a:spcBef>
                <a:spcPts val="400"/>
              </a:spcBef>
              <a:spcAft>
                <a:spcPts val="0"/>
              </a:spcAft>
              <a:buClr>
                <a:schemeClr val="lt1"/>
              </a:buClr>
              <a:buSzPts val="2700"/>
              <a:buChar char="–"/>
              <a:defRPr sz="2700">
                <a:solidFill>
                  <a:schemeClr val="lt1"/>
                </a:solidFill>
              </a:defRPr>
            </a:lvl4pPr>
            <a:lvl5pPr marL="2286000" lvl="4" indent="-400050" rtl="0">
              <a:spcBef>
                <a:spcPts val="400"/>
              </a:spcBef>
              <a:spcAft>
                <a:spcPts val="0"/>
              </a:spcAft>
              <a:buClr>
                <a:schemeClr val="lt1"/>
              </a:buClr>
              <a:buSzPts val="2700"/>
              <a:buChar char="»"/>
              <a:defRPr sz="2700">
                <a:solidFill>
                  <a:schemeClr val="lt1"/>
                </a:solidFill>
              </a:defRPr>
            </a:lvl5pPr>
            <a:lvl6pPr marL="2743200" lvl="5" indent="-400050" rtl="0">
              <a:spcBef>
                <a:spcPts val="400"/>
              </a:spcBef>
              <a:spcAft>
                <a:spcPts val="0"/>
              </a:spcAft>
              <a:buClr>
                <a:schemeClr val="lt1"/>
              </a:buClr>
              <a:buSzPts val="2700"/>
              <a:buChar char="•"/>
              <a:defRPr sz="2700">
                <a:solidFill>
                  <a:schemeClr val="lt1"/>
                </a:solidFill>
              </a:defRPr>
            </a:lvl6pPr>
            <a:lvl7pPr marL="3200400" lvl="6" indent="-400050" rtl="0">
              <a:spcBef>
                <a:spcPts val="400"/>
              </a:spcBef>
              <a:spcAft>
                <a:spcPts val="0"/>
              </a:spcAft>
              <a:buClr>
                <a:schemeClr val="lt1"/>
              </a:buClr>
              <a:buSzPts val="2700"/>
              <a:buChar char="•"/>
              <a:defRPr sz="2700">
                <a:solidFill>
                  <a:schemeClr val="lt1"/>
                </a:solidFill>
              </a:defRPr>
            </a:lvl7pPr>
            <a:lvl8pPr marL="3657600" lvl="7" indent="-400050" rtl="0">
              <a:spcBef>
                <a:spcPts val="400"/>
              </a:spcBef>
              <a:spcAft>
                <a:spcPts val="0"/>
              </a:spcAft>
              <a:buClr>
                <a:schemeClr val="lt1"/>
              </a:buClr>
              <a:buSzPts val="2700"/>
              <a:buChar char="•"/>
              <a:defRPr sz="2700">
                <a:solidFill>
                  <a:schemeClr val="lt1"/>
                </a:solidFill>
              </a:defRPr>
            </a:lvl8pPr>
            <a:lvl9pPr marL="4114800" lvl="8" indent="-400050" rtl="0">
              <a:spcBef>
                <a:spcPts val="400"/>
              </a:spcBef>
              <a:spcAft>
                <a:spcPts val="0"/>
              </a:spcAft>
              <a:buClr>
                <a:schemeClr val="lt1"/>
              </a:buClr>
              <a:buSzPts val="2700"/>
              <a:buChar char="•"/>
              <a:defRPr sz="27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29"/>
        <p:cNvGrpSpPr/>
        <p:nvPr/>
      </p:nvGrpSpPr>
      <p:grpSpPr>
        <a:xfrm>
          <a:off x="0" y="0"/>
          <a:ext cx="0" cy="0"/>
          <a:chOff x="0" y="0"/>
          <a:chExt cx="0" cy="0"/>
        </a:xfrm>
      </p:grpSpPr>
      <p:sp>
        <p:nvSpPr>
          <p:cNvPr id="30" name="Google Shape;30;p5"/>
          <p:cNvSpPr/>
          <p:nvPr/>
        </p:nvSpPr>
        <p:spPr>
          <a:xfrm>
            <a:off x="-45150" y="0"/>
            <a:ext cx="18378300" cy="10287000"/>
          </a:xfrm>
          <a:prstGeom prst="rect">
            <a:avLst/>
          </a:prstGeom>
          <a:solidFill>
            <a:srgbClr val="7B53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1" name="Google Shape;31;p5"/>
          <p:cNvSpPr>
            <a:spLocks noGrp="1"/>
          </p:cNvSpPr>
          <p:nvPr>
            <p:ph type="pic" idx="2"/>
          </p:nvPr>
        </p:nvSpPr>
        <p:spPr>
          <a:xfrm>
            <a:off x="0" y="0"/>
            <a:ext cx="8406900" cy="10287000"/>
          </a:xfrm>
          <a:prstGeom prst="rect">
            <a:avLst/>
          </a:prstGeom>
          <a:noFill/>
          <a:ln>
            <a:noFill/>
          </a:ln>
        </p:spPr>
      </p:sp>
      <p:sp>
        <p:nvSpPr>
          <p:cNvPr id="32" name="Google Shape;32;p5"/>
          <p:cNvSpPr txBox="1"/>
          <p:nvPr/>
        </p:nvSpPr>
        <p:spPr>
          <a:xfrm>
            <a:off x="15049202" y="9469582"/>
            <a:ext cx="2210100" cy="246000"/>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i="0" u="none" strike="noStrike" cap="none">
                <a:solidFill>
                  <a:srgbClr val="FFFDFC"/>
                </a:solidFill>
                <a:latin typeface="Roboto"/>
                <a:ea typeface="Roboto"/>
                <a:cs typeface="Roboto"/>
                <a:sym typeface="Roboto"/>
              </a:rPr>
              <a:t>CANVA CORPORATION</a:t>
            </a:r>
            <a:endParaRPr>
              <a:latin typeface="Roboto"/>
              <a:ea typeface="Roboto"/>
              <a:cs typeface="Roboto"/>
              <a:sym typeface="Roboto"/>
            </a:endParaRPr>
          </a:p>
        </p:txBody>
      </p:sp>
      <p:sp>
        <p:nvSpPr>
          <p:cNvPr id="33" name="Google Shape;33;p5"/>
          <p:cNvSpPr txBox="1">
            <a:spLocks noGrp="1"/>
          </p:cNvSpPr>
          <p:nvPr>
            <p:ph type="title"/>
          </p:nvPr>
        </p:nvSpPr>
        <p:spPr>
          <a:xfrm>
            <a:off x="9920600" y="3808825"/>
            <a:ext cx="5222100" cy="1523400"/>
          </a:xfrm>
          <a:prstGeom prst="rect">
            <a:avLst/>
          </a:prstGeom>
        </p:spPr>
        <p:txBody>
          <a:bodyPr spcFirstLastPara="1" wrap="square" lIns="0" tIns="0" rIns="0" bIns="0" anchor="t" anchorCtr="0">
            <a:noAutofit/>
          </a:bodyPr>
          <a:lstStyle>
            <a:lvl1pPr lvl="0" algn="l" rtl="0">
              <a:spcBef>
                <a:spcPts val="0"/>
              </a:spcBef>
              <a:spcAft>
                <a:spcPts val="0"/>
              </a:spcAft>
              <a:buClr>
                <a:schemeClr val="lt1"/>
              </a:buClr>
              <a:buSzPts val="7200"/>
              <a:buNone/>
              <a:defRPr>
                <a:solidFill>
                  <a:schemeClr val="lt1"/>
                </a:solidFill>
              </a:defRPr>
            </a:lvl1pPr>
            <a:lvl2pPr lvl="1" rtl="0">
              <a:spcBef>
                <a:spcPts val="0"/>
              </a:spcBef>
              <a:spcAft>
                <a:spcPts val="0"/>
              </a:spcAft>
              <a:buClr>
                <a:schemeClr val="lt1"/>
              </a:buClr>
              <a:buSzPts val="7200"/>
              <a:buNone/>
              <a:defRPr>
                <a:solidFill>
                  <a:schemeClr val="lt1"/>
                </a:solidFill>
              </a:defRPr>
            </a:lvl2pPr>
            <a:lvl3pPr lvl="2" rtl="0">
              <a:spcBef>
                <a:spcPts val="0"/>
              </a:spcBef>
              <a:spcAft>
                <a:spcPts val="0"/>
              </a:spcAft>
              <a:buClr>
                <a:schemeClr val="lt1"/>
              </a:buClr>
              <a:buSzPts val="7200"/>
              <a:buNone/>
              <a:defRPr>
                <a:solidFill>
                  <a:schemeClr val="lt1"/>
                </a:solidFill>
              </a:defRPr>
            </a:lvl3pPr>
            <a:lvl4pPr lvl="3" rtl="0">
              <a:spcBef>
                <a:spcPts val="0"/>
              </a:spcBef>
              <a:spcAft>
                <a:spcPts val="0"/>
              </a:spcAft>
              <a:buClr>
                <a:schemeClr val="lt1"/>
              </a:buClr>
              <a:buSzPts val="7200"/>
              <a:buNone/>
              <a:defRPr>
                <a:solidFill>
                  <a:schemeClr val="lt1"/>
                </a:solidFill>
              </a:defRPr>
            </a:lvl4pPr>
            <a:lvl5pPr lvl="4" rtl="0">
              <a:spcBef>
                <a:spcPts val="0"/>
              </a:spcBef>
              <a:spcAft>
                <a:spcPts val="0"/>
              </a:spcAft>
              <a:buClr>
                <a:schemeClr val="lt1"/>
              </a:buClr>
              <a:buSzPts val="7200"/>
              <a:buNone/>
              <a:defRPr>
                <a:solidFill>
                  <a:schemeClr val="lt1"/>
                </a:solidFill>
              </a:defRPr>
            </a:lvl5pPr>
            <a:lvl6pPr lvl="5" rtl="0">
              <a:spcBef>
                <a:spcPts val="0"/>
              </a:spcBef>
              <a:spcAft>
                <a:spcPts val="0"/>
              </a:spcAft>
              <a:buClr>
                <a:schemeClr val="lt1"/>
              </a:buClr>
              <a:buSzPts val="7200"/>
              <a:buNone/>
              <a:defRPr>
                <a:solidFill>
                  <a:schemeClr val="lt1"/>
                </a:solidFill>
              </a:defRPr>
            </a:lvl6pPr>
            <a:lvl7pPr lvl="6" rtl="0">
              <a:spcBef>
                <a:spcPts val="0"/>
              </a:spcBef>
              <a:spcAft>
                <a:spcPts val="0"/>
              </a:spcAft>
              <a:buClr>
                <a:schemeClr val="lt1"/>
              </a:buClr>
              <a:buSzPts val="7200"/>
              <a:buNone/>
              <a:defRPr>
                <a:solidFill>
                  <a:schemeClr val="lt1"/>
                </a:solidFill>
              </a:defRPr>
            </a:lvl7pPr>
            <a:lvl8pPr lvl="7" rtl="0">
              <a:spcBef>
                <a:spcPts val="0"/>
              </a:spcBef>
              <a:spcAft>
                <a:spcPts val="0"/>
              </a:spcAft>
              <a:buClr>
                <a:schemeClr val="lt1"/>
              </a:buClr>
              <a:buSzPts val="7200"/>
              <a:buNone/>
              <a:defRPr>
                <a:solidFill>
                  <a:schemeClr val="lt1"/>
                </a:solidFill>
              </a:defRPr>
            </a:lvl8pPr>
            <a:lvl9pPr lvl="8" rtl="0">
              <a:spcBef>
                <a:spcPts val="0"/>
              </a:spcBef>
              <a:spcAft>
                <a:spcPts val="0"/>
              </a:spcAft>
              <a:buClr>
                <a:schemeClr val="lt1"/>
              </a:buClr>
              <a:buSzPts val="7200"/>
              <a:buNone/>
              <a:defRPr>
                <a:solidFill>
                  <a:schemeClr val="lt1"/>
                </a:solidFill>
              </a:defRPr>
            </a:lvl9pPr>
          </a:lstStyle>
          <a:p>
            <a:endParaRPr/>
          </a:p>
        </p:txBody>
      </p:sp>
      <p:sp>
        <p:nvSpPr>
          <p:cNvPr id="34" name="Google Shape;34;p5"/>
          <p:cNvSpPr txBox="1">
            <a:spLocks noGrp="1"/>
          </p:cNvSpPr>
          <p:nvPr>
            <p:ph type="body" idx="1"/>
          </p:nvPr>
        </p:nvSpPr>
        <p:spPr>
          <a:xfrm>
            <a:off x="9920600" y="6018550"/>
            <a:ext cx="6066000" cy="2004000"/>
          </a:xfrm>
          <a:prstGeom prst="rect">
            <a:avLst/>
          </a:prstGeom>
        </p:spPr>
        <p:txBody>
          <a:bodyPr spcFirstLastPara="1" wrap="square" lIns="0" tIns="0" rIns="0" bIns="0" anchor="t" anchorCtr="0">
            <a:noAutofit/>
          </a:bodyPr>
          <a:lstStyle>
            <a:lvl1pPr marL="457200" lvl="0" indent="-361950" rtl="0">
              <a:spcBef>
                <a:spcPts val="640"/>
              </a:spcBef>
              <a:spcAft>
                <a:spcPts val="0"/>
              </a:spcAft>
              <a:buClr>
                <a:schemeClr val="lt1"/>
              </a:buClr>
              <a:buSzPts val="2100"/>
              <a:buChar char="•"/>
              <a:defRPr>
                <a:solidFill>
                  <a:schemeClr val="lt1"/>
                </a:solidFill>
              </a:defRPr>
            </a:lvl1pPr>
            <a:lvl2pPr marL="914400" lvl="1" indent="-361950" rtl="0">
              <a:spcBef>
                <a:spcPts val="560"/>
              </a:spcBef>
              <a:spcAft>
                <a:spcPts val="0"/>
              </a:spcAft>
              <a:buClr>
                <a:schemeClr val="lt1"/>
              </a:buClr>
              <a:buSzPts val="2100"/>
              <a:buChar char="–"/>
              <a:defRPr>
                <a:solidFill>
                  <a:schemeClr val="lt1"/>
                </a:solidFill>
              </a:defRPr>
            </a:lvl2pPr>
            <a:lvl3pPr marL="1371600" lvl="2" indent="-361950" rtl="0">
              <a:spcBef>
                <a:spcPts val="480"/>
              </a:spcBef>
              <a:spcAft>
                <a:spcPts val="0"/>
              </a:spcAft>
              <a:buClr>
                <a:schemeClr val="lt1"/>
              </a:buClr>
              <a:buSzPts val="2100"/>
              <a:buChar char="•"/>
              <a:defRPr>
                <a:solidFill>
                  <a:schemeClr val="lt1"/>
                </a:solidFill>
              </a:defRPr>
            </a:lvl3pPr>
            <a:lvl4pPr marL="1828800" lvl="3" indent="-361950" rtl="0">
              <a:spcBef>
                <a:spcPts val="400"/>
              </a:spcBef>
              <a:spcAft>
                <a:spcPts val="0"/>
              </a:spcAft>
              <a:buClr>
                <a:schemeClr val="lt1"/>
              </a:buClr>
              <a:buSzPts val="2100"/>
              <a:buChar char="–"/>
              <a:defRPr>
                <a:solidFill>
                  <a:schemeClr val="lt1"/>
                </a:solidFill>
              </a:defRPr>
            </a:lvl4pPr>
            <a:lvl5pPr marL="2286000" lvl="4" indent="-361950" rtl="0">
              <a:spcBef>
                <a:spcPts val="400"/>
              </a:spcBef>
              <a:spcAft>
                <a:spcPts val="0"/>
              </a:spcAft>
              <a:buClr>
                <a:schemeClr val="lt1"/>
              </a:buClr>
              <a:buSzPts val="2100"/>
              <a:buChar char="»"/>
              <a:defRPr>
                <a:solidFill>
                  <a:schemeClr val="lt1"/>
                </a:solidFill>
              </a:defRPr>
            </a:lvl5pPr>
            <a:lvl6pPr marL="2743200" lvl="5" indent="-361950" rtl="0">
              <a:spcBef>
                <a:spcPts val="400"/>
              </a:spcBef>
              <a:spcAft>
                <a:spcPts val="0"/>
              </a:spcAft>
              <a:buClr>
                <a:schemeClr val="lt1"/>
              </a:buClr>
              <a:buSzPts val="2100"/>
              <a:buChar char="•"/>
              <a:defRPr>
                <a:solidFill>
                  <a:schemeClr val="lt1"/>
                </a:solidFill>
              </a:defRPr>
            </a:lvl6pPr>
            <a:lvl7pPr marL="3200400" lvl="6" indent="-361950" rtl="0">
              <a:spcBef>
                <a:spcPts val="400"/>
              </a:spcBef>
              <a:spcAft>
                <a:spcPts val="0"/>
              </a:spcAft>
              <a:buClr>
                <a:schemeClr val="lt1"/>
              </a:buClr>
              <a:buSzPts val="2100"/>
              <a:buChar char="•"/>
              <a:defRPr>
                <a:solidFill>
                  <a:schemeClr val="lt1"/>
                </a:solidFill>
              </a:defRPr>
            </a:lvl7pPr>
            <a:lvl8pPr marL="3657600" lvl="7" indent="-361950" rtl="0">
              <a:spcBef>
                <a:spcPts val="400"/>
              </a:spcBef>
              <a:spcAft>
                <a:spcPts val="0"/>
              </a:spcAft>
              <a:buClr>
                <a:schemeClr val="lt1"/>
              </a:buClr>
              <a:buSzPts val="2100"/>
              <a:buChar char="•"/>
              <a:defRPr>
                <a:solidFill>
                  <a:schemeClr val="lt1"/>
                </a:solidFill>
              </a:defRPr>
            </a:lvl8pPr>
            <a:lvl9pPr marL="4114800" lvl="8" indent="-361950" rtl="0">
              <a:spcBef>
                <a:spcPts val="400"/>
              </a:spcBef>
              <a:spcAft>
                <a:spcPts val="0"/>
              </a:spcAft>
              <a:buClr>
                <a:schemeClr val="lt1"/>
              </a:buClr>
              <a:buSzPts val="21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3">
  <p:cSld name="CUSTOM_2">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2734800" y="1021200"/>
            <a:ext cx="12818400" cy="1143000"/>
          </a:xfrm>
          <a:prstGeom prst="rect">
            <a:avLst/>
          </a:prstGeom>
        </p:spPr>
        <p:txBody>
          <a:bodyPr spcFirstLastPara="1" wrap="square" lIns="0" tIns="0" rIns="0" bIns="0" anchor="t" anchorCtr="0">
            <a:no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grpSp>
        <p:nvGrpSpPr>
          <p:cNvPr id="48" name="Google Shape;48;p7"/>
          <p:cNvGrpSpPr/>
          <p:nvPr/>
        </p:nvGrpSpPr>
        <p:grpSpPr>
          <a:xfrm>
            <a:off x="1028700" y="2542254"/>
            <a:ext cx="3352822" cy="5768250"/>
            <a:chOff x="0" y="-38100"/>
            <a:chExt cx="883042" cy="1519200"/>
          </a:xfrm>
        </p:grpSpPr>
        <p:sp>
          <p:nvSpPr>
            <p:cNvPr id="49" name="Google Shape;49;p7"/>
            <p:cNvSpPr/>
            <p:nvPr/>
          </p:nvSpPr>
          <p:spPr>
            <a:xfrm>
              <a:off x="0" y="0"/>
              <a:ext cx="883042" cy="1481011"/>
            </a:xfrm>
            <a:custGeom>
              <a:avLst/>
              <a:gdLst/>
              <a:ahLst/>
              <a:cxnLst/>
              <a:rect l="l" t="t" r="r" b="b"/>
              <a:pathLst>
                <a:path w="883042" h="1481011" extrusionOk="0">
                  <a:moveTo>
                    <a:pt x="0" y="0"/>
                  </a:moveTo>
                  <a:lnTo>
                    <a:pt x="883042" y="0"/>
                  </a:lnTo>
                  <a:lnTo>
                    <a:pt x="883042" y="1481011"/>
                  </a:lnTo>
                  <a:lnTo>
                    <a:pt x="0" y="1481011"/>
                  </a:lnTo>
                  <a:close/>
                </a:path>
              </a:pathLst>
            </a:custGeom>
            <a:solidFill>
              <a:srgbClr val="FFFDFC"/>
            </a:solidFill>
            <a:ln>
              <a:noFill/>
            </a:ln>
          </p:spPr>
        </p:sp>
        <p:sp>
          <p:nvSpPr>
            <p:cNvPr id="50" name="Google Shape;50;p7"/>
            <p:cNvSpPr txBox="1"/>
            <p:nvPr/>
          </p:nvSpPr>
          <p:spPr>
            <a:xfrm>
              <a:off x="0" y="-38100"/>
              <a:ext cx="882900" cy="151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 name="Google Shape;51;p7"/>
          <p:cNvGrpSpPr/>
          <p:nvPr/>
        </p:nvGrpSpPr>
        <p:grpSpPr>
          <a:xfrm>
            <a:off x="5143401" y="2542254"/>
            <a:ext cx="3352822" cy="5768250"/>
            <a:chOff x="0" y="-38100"/>
            <a:chExt cx="883042" cy="1519200"/>
          </a:xfrm>
        </p:grpSpPr>
        <p:sp>
          <p:nvSpPr>
            <p:cNvPr id="52" name="Google Shape;52;p7"/>
            <p:cNvSpPr/>
            <p:nvPr/>
          </p:nvSpPr>
          <p:spPr>
            <a:xfrm>
              <a:off x="0" y="0"/>
              <a:ext cx="883042" cy="1481011"/>
            </a:xfrm>
            <a:custGeom>
              <a:avLst/>
              <a:gdLst/>
              <a:ahLst/>
              <a:cxnLst/>
              <a:rect l="l" t="t" r="r" b="b"/>
              <a:pathLst>
                <a:path w="883042" h="1481011" extrusionOk="0">
                  <a:moveTo>
                    <a:pt x="0" y="0"/>
                  </a:moveTo>
                  <a:lnTo>
                    <a:pt x="883042" y="0"/>
                  </a:lnTo>
                  <a:lnTo>
                    <a:pt x="883042" y="1481011"/>
                  </a:lnTo>
                  <a:lnTo>
                    <a:pt x="0" y="1481011"/>
                  </a:lnTo>
                  <a:close/>
                </a:path>
              </a:pathLst>
            </a:custGeom>
            <a:solidFill>
              <a:srgbClr val="FFFDFC"/>
            </a:solidFill>
            <a:ln>
              <a:noFill/>
            </a:ln>
          </p:spPr>
        </p:sp>
        <p:sp>
          <p:nvSpPr>
            <p:cNvPr id="53" name="Google Shape;53;p7"/>
            <p:cNvSpPr txBox="1"/>
            <p:nvPr/>
          </p:nvSpPr>
          <p:spPr>
            <a:xfrm>
              <a:off x="0" y="-38100"/>
              <a:ext cx="882900" cy="151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 name="Google Shape;54;p7"/>
          <p:cNvGrpSpPr/>
          <p:nvPr/>
        </p:nvGrpSpPr>
        <p:grpSpPr>
          <a:xfrm>
            <a:off x="9258102" y="2542254"/>
            <a:ext cx="3352822" cy="5768250"/>
            <a:chOff x="0" y="-38100"/>
            <a:chExt cx="883042" cy="1519200"/>
          </a:xfrm>
        </p:grpSpPr>
        <p:sp>
          <p:nvSpPr>
            <p:cNvPr id="55" name="Google Shape;55;p7"/>
            <p:cNvSpPr/>
            <p:nvPr/>
          </p:nvSpPr>
          <p:spPr>
            <a:xfrm>
              <a:off x="0" y="0"/>
              <a:ext cx="883042" cy="1481011"/>
            </a:xfrm>
            <a:custGeom>
              <a:avLst/>
              <a:gdLst/>
              <a:ahLst/>
              <a:cxnLst/>
              <a:rect l="l" t="t" r="r" b="b"/>
              <a:pathLst>
                <a:path w="883042" h="1481011" extrusionOk="0">
                  <a:moveTo>
                    <a:pt x="0" y="0"/>
                  </a:moveTo>
                  <a:lnTo>
                    <a:pt x="883042" y="0"/>
                  </a:lnTo>
                  <a:lnTo>
                    <a:pt x="883042" y="1481011"/>
                  </a:lnTo>
                  <a:lnTo>
                    <a:pt x="0" y="1481011"/>
                  </a:lnTo>
                  <a:close/>
                </a:path>
              </a:pathLst>
            </a:custGeom>
            <a:solidFill>
              <a:srgbClr val="FFFDFC"/>
            </a:solidFill>
            <a:ln>
              <a:noFill/>
            </a:ln>
          </p:spPr>
        </p:sp>
        <p:sp>
          <p:nvSpPr>
            <p:cNvPr id="56" name="Google Shape;56;p7"/>
            <p:cNvSpPr txBox="1"/>
            <p:nvPr/>
          </p:nvSpPr>
          <p:spPr>
            <a:xfrm>
              <a:off x="0" y="-38100"/>
              <a:ext cx="882900" cy="151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 name="Google Shape;57;p7"/>
          <p:cNvGrpSpPr/>
          <p:nvPr/>
        </p:nvGrpSpPr>
        <p:grpSpPr>
          <a:xfrm>
            <a:off x="13372802" y="2542254"/>
            <a:ext cx="3352822" cy="5768250"/>
            <a:chOff x="0" y="-38100"/>
            <a:chExt cx="883042" cy="1519200"/>
          </a:xfrm>
        </p:grpSpPr>
        <p:sp>
          <p:nvSpPr>
            <p:cNvPr id="58" name="Google Shape;58;p7"/>
            <p:cNvSpPr/>
            <p:nvPr/>
          </p:nvSpPr>
          <p:spPr>
            <a:xfrm>
              <a:off x="0" y="0"/>
              <a:ext cx="883042" cy="1481011"/>
            </a:xfrm>
            <a:custGeom>
              <a:avLst/>
              <a:gdLst/>
              <a:ahLst/>
              <a:cxnLst/>
              <a:rect l="l" t="t" r="r" b="b"/>
              <a:pathLst>
                <a:path w="883042" h="1481011" extrusionOk="0">
                  <a:moveTo>
                    <a:pt x="0" y="0"/>
                  </a:moveTo>
                  <a:lnTo>
                    <a:pt x="883042" y="0"/>
                  </a:lnTo>
                  <a:lnTo>
                    <a:pt x="883042" y="1481011"/>
                  </a:lnTo>
                  <a:lnTo>
                    <a:pt x="0" y="1481011"/>
                  </a:lnTo>
                  <a:close/>
                </a:path>
              </a:pathLst>
            </a:custGeom>
            <a:solidFill>
              <a:srgbClr val="FFFDFC"/>
            </a:solidFill>
            <a:ln>
              <a:noFill/>
            </a:ln>
          </p:spPr>
        </p:sp>
        <p:sp>
          <p:nvSpPr>
            <p:cNvPr id="59" name="Google Shape;59;p7"/>
            <p:cNvSpPr txBox="1"/>
            <p:nvPr/>
          </p:nvSpPr>
          <p:spPr>
            <a:xfrm>
              <a:off x="0" y="-38100"/>
              <a:ext cx="882900" cy="151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0" name="Google Shape;60;p7"/>
          <p:cNvSpPr txBox="1">
            <a:spLocks noGrp="1"/>
          </p:cNvSpPr>
          <p:nvPr>
            <p:ph type="body" idx="1"/>
          </p:nvPr>
        </p:nvSpPr>
        <p:spPr>
          <a:xfrm>
            <a:off x="1338750" y="6352450"/>
            <a:ext cx="2730600" cy="18078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61" name="Google Shape;61;p7"/>
          <p:cNvSpPr txBox="1">
            <a:spLocks noGrp="1"/>
          </p:cNvSpPr>
          <p:nvPr>
            <p:ph type="subTitle" idx="2"/>
          </p:nvPr>
        </p:nvSpPr>
        <p:spPr>
          <a:xfrm>
            <a:off x="1338750" y="5702000"/>
            <a:ext cx="2730600" cy="540600"/>
          </a:xfrm>
          <a:prstGeom prst="rect">
            <a:avLst/>
          </a:prstGeom>
        </p:spPr>
        <p:txBody>
          <a:bodyPr spcFirstLastPara="1" wrap="square" lIns="0" tIns="0" rIns="0" bIns="0" anchor="t" anchorCtr="0">
            <a:noAutofit/>
          </a:bodyPr>
          <a:lstStyle>
            <a:lvl1pPr lvl="0" rtl="0">
              <a:spcBef>
                <a:spcPts val="640"/>
              </a:spcBef>
              <a:spcAft>
                <a:spcPts val="0"/>
              </a:spcAft>
              <a:buClr>
                <a:srgbClr val="7B5325"/>
              </a:buClr>
              <a:buSzPts val="3600"/>
              <a:buNone/>
              <a:defRPr sz="3600" b="1">
                <a:solidFill>
                  <a:srgbClr val="7B5325"/>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62" name="Google Shape;62;p7"/>
          <p:cNvSpPr txBox="1">
            <a:spLocks noGrp="1"/>
          </p:cNvSpPr>
          <p:nvPr>
            <p:ph type="body" idx="3"/>
          </p:nvPr>
        </p:nvSpPr>
        <p:spPr>
          <a:xfrm>
            <a:off x="5454513" y="6352450"/>
            <a:ext cx="2730600" cy="18078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63" name="Google Shape;63;p7"/>
          <p:cNvSpPr txBox="1">
            <a:spLocks noGrp="1"/>
          </p:cNvSpPr>
          <p:nvPr>
            <p:ph type="subTitle" idx="4"/>
          </p:nvPr>
        </p:nvSpPr>
        <p:spPr>
          <a:xfrm>
            <a:off x="5454513" y="5702000"/>
            <a:ext cx="2730600" cy="540600"/>
          </a:xfrm>
          <a:prstGeom prst="rect">
            <a:avLst/>
          </a:prstGeom>
        </p:spPr>
        <p:txBody>
          <a:bodyPr spcFirstLastPara="1" wrap="square" lIns="0" tIns="0" rIns="0" bIns="0" anchor="t" anchorCtr="0">
            <a:noAutofit/>
          </a:bodyPr>
          <a:lstStyle>
            <a:lvl1pPr lvl="0" rtl="0">
              <a:spcBef>
                <a:spcPts val="640"/>
              </a:spcBef>
              <a:spcAft>
                <a:spcPts val="0"/>
              </a:spcAft>
              <a:buClr>
                <a:srgbClr val="7B5325"/>
              </a:buClr>
              <a:buSzPts val="3600"/>
              <a:buNone/>
              <a:defRPr sz="3600" b="1">
                <a:solidFill>
                  <a:srgbClr val="7B5325"/>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64" name="Google Shape;64;p7"/>
          <p:cNvSpPr txBox="1">
            <a:spLocks noGrp="1"/>
          </p:cNvSpPr>
          <p:nvPr>
            <p:ph type="body" idx="5"/>
          </p:nvPr>
        </p:nvSpPr>
        <p:spPr>
          <a:xfrm>
            <a:off x="9569213" y="6352450"/>
            <a:ext cx="2730600" cy="18078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65" name="Google Shape;65;p7"/>
          <p:cNvSpPr txBox="1">
            <a:spLocks noGrp="1"/>
          </p:cNvSpPr>
          <p:nvPr>
            <p:ph type="subTitle" idx="6"/>
          </p:nvPr>
        </p:nvSpPr>
        <p:spPr>
          <a:xfrm>
            <a:off x="9569213" y="5702000"/>
            <a:ext cx="2730600" cy="540600"/>
          </a:xfrm>
          <a:prstGeom prst="rect">
            <a:avLst/>
          </a:prstGeom>
        </p:spPr>
        <p:txBody>
          <a:bodyPr spcFirstLastPara="1" wrap="square" lIns="0" tIns="0" rIns="0" bIns="0" anchor="t" anchorCtr="0">
            <a:noAutofit/>
          </a:bodyPr>
          <a:lstStyle>
            <a:lvl1pPr lvl="0" rtl="0">
              <a:spcBef>
                <a:spcPts val="640"/>
              </a:spcBef>
              <a:spcAft>
                <a:spcPts val="0"/>
              </a:spcAft>
              <a:buClr>
                <a:srgbClr val="7B5325"/>
              </a:buClr>
              <a:buSzPts val="3600"/>
              <a:buNone/>
              <a:defRPr sz="3600" b="1">
                <a:solidFill>
                  <a:srgbClr val="7B5325"/>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66" name="Google Shape;66;p7"/>
          <p:cNvSpPr txBox="1">
            <a:spLocks noGrp="1"/>
          </p:cNvSpPr>
          <p:nvPr>
            <p:ph type="body" idx="7"/>
          </p:nvPr>
        </p:nvSpPr>
        <p:spPr>
          <a:xfrm>
            <a:off x="13683900" y="6352450"/>
            <a:ext cx="2730600" cy="18078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67" name="Google Shape;67;p7"/>
          <p:cNvSpPr txBox="1">
            <a:spLocks noGrp="1"/>
          </p:cNvSpPr>
          <p:nvPr>
            <p:ph type="subTitle" idx="8"/>
          </p:nvPr>
        </p:nvSpPr>
        <p:spPr>
          <a:xfrm>
            <a:off x="13683900" y="5702000"/>
            <a:ext cx="2730600" cy="540600"/>
          </a:xfrm>
          <a:prstGeom prst="rect">
            <a:avLst/>
          </a:prstGeom>
        </p:spPr>
        <p:txBody>
          <a:bodyPr spcFirstLastPara="1" wrap="square" lIns="0" tIns="0" rIns="0" bIns="0" anchor="t" anchorCtr="0">
            <a:noAutofit/>
          </a:bodyPr>
          <a:lstStyle>
            <a:lvl1pPr lvl="0" rtl="0">
              <a:spcBef>
                <a:spcPts val="640"/>
              </a:spcBef>
              <a:spcAft>
                <a:spcPts val="0"/>
              </a:spcAft>
              <a:buClr>
                <a:srgbClr val="7B5325"/>
              </a:buClr>
              <a:buSzPts val="3600"/>
              <a:buNone/>
              <a:defRPr sz="3600" b="1">
                <a:solidFill>
                  <a:srgbClr val="7B5325"/>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4">
  <p:cSld name="CUSTOM_3">
    <p:spTree>
      <p:nvGrpSpPr>
        <p:cNvPr id="1" name="Shape 68"/>
        <p:cNvGrpSpPr/>
        <p:nvPr/>
      </p:nvGrpSpPr>
      <p:grpSpPr>
        <a:xfrm>
          <a:off x="0" y="0"/>
          <a:ext cx="0" cy="0"/>
          <a:chOff x="0" y="0"/>
          <a:chExt cx="0" cy="0"/>
        </a:xfrm>
      </p:grpSpPr>
      <p:sp>
        <p:nvSpPr>
          <p:cNvPr id="69" name="Google Shape;69;p8"/>
          <p:cNvSpPr>
            <a:spLocks noGrp="1"/>
          </p:cNvSpPr>
          <p:nvPr>
            <p:ph type="pic" idx="2"/>
          </p:nvPr>
        </p:nvSpPr>
        <p:spPr>
          <a:xfrm>
            <a:off x="0" y="50"/>
            <a:ext cx="18288000" cy="5646000"/>
          </a:xfrm>
          <a:prstGeom prst="rect">
            <a:avLst/>
          </a:prstGeom>
          <a:noFill/>
          <a:ln>
            <a:noFill/>
          </a:ln>
        </p:spPr>
      </p:sp>
      <p:grpSp>
        <p:nvGrpSpPr>
          <p:cNvPr id="70" name="Google Shape;70;p8"/>
          <p:cNvGrpSpPr/>
          <p:nvPr/>
        </p:nvGrpSpPr>
        <p:grpSpPr>
          <a:xfrm>
            <a:off x="1028700" y="3490424"/>
            <a:ext cx="16230707" cy="5490819"/>
            <a:chOff x="0" y="-38100"/>
            <a:chExt cx="4274726" cy="1446132"/>
          </a:xfrm>
        </p:grpSpPr>
        <p:sp>
          <p:nvSpPr>
            <p:cNvPr id="71" name="Google Shape;71;p8"/>
            <p:cNvSpPr/>
            <p:nvPr/>
          </p:nvSpPr>
          <p:spPr>
            <a:xfrm>
              <a:off x="0" y="0"/>
              <a:ext cx="4274726" cy="1408032"/>
            </a:xfrm>
            <a:custGeom>
              <a:avLst/>
              <a:gdLst/>
              <a:ahLst/>
              <a:cxnLst/>
              <a:rect l="l" t="t" r="r" b="b"/>
              <a:pathLst>
                <a:path w="4274726" h="1408032" extrusionOk="0">
                  <a:moveTo>
                    <a:pt x="0" y="0"/>
                  </a:moveTo>
                  <a:lnTo>
                    <a:pt x="4274726" y="0"/>
                  </a:lnTo>
                  <a:lnTo>
                    <a:pt x="4274726" y="1408032"/>
                  </a:lnTo>
                  <a:lnTo>
                    <a:pt x="0" y="1408032"/>
                  </a:lnTo>
                  <a:close/>
                </a:path>
              </a:pathLst>
            </a:custGeom>
            <a:solidFill>
              <a:srgbClr val="FFFDFC"/>
            </a:solidFill>
            <a:ln>
              <a:noFill/>
            </a:ln>
          </p:spPr>
        </p:sp>
        <p:sp>
          <p:nvSpPr>
            <p:cNvPr id="72" name="Google Shape;72;p8"/>
            <p:cNvSpPr txBox="1"/>
            <p:nvPr/>
          </p:nvSpPr>
          <p:spPr>
            <a:xfrm>
              <a:off x="0" y="-38100"/>
              <a:ext cx="4274700" cy="14460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3" name="Google Shape;73;p8"/>
          <p:cNvSpPr txBox="1">
            <a:spLocks noGrp="1"/>
          </p:cNvSpPr>
          <p:nvPr>
            <p:ph type="title"/>
          </p:nvPr>
        </p:nvSpPr>
        <p:spPr>
          <a:xfrm>
            <a:off x="1665950" y="4572000"/>
            <a:ext cx="5825400" cy="1143000"/>
          </a:xfrm>
          <a:prstGeom prst="rect">
            <a:avLst/>
          </a:prstGeom>
        </p:spPr>
        <p:txBody>
          <a:bodyPr spcFirstLastPara="1" wrap="square" lIns="0" tIns="0" rIns="0" bIns="0" anchor="t" anchorCtr="0">
            <a:noAutofit/>
          </a:bodyPr>
          <a:lstStyle>
            <a:lvl1pPr lvl="0" algn="l" rtl="0">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a:endParaRPr/>
          </a:p>
        </p:txBody>
      </p:sp>
      <p:sp>
        <p:nvSpPr>
          <p:cNvPr id="74" name="Google Shape;74;p8"/>
          <p:cNvSpPr txBox="1">
            <a:spLocks noGrp="1"/>
          </p:cNvSpPr>
          <p:nvPr>
            <p:ph type="body" idx="1"/>
          </p:nvPr>
        </p:nvSpPr>
        <p:spPr>
          <a:xfrm>
            <a:off x="8212100" y="4572000"/>
            <a:ext cx="3846300" cy="36594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75" name="Google Shape;75;p8"/>
          <p:cNvSpPr txBox="1">
            <a:spLocks noGrp="1"/>
          </p:cNvSpPr>
          <p:nvPr>
            <p:ph type="body" idx="3"/>
          </p:nvPr>
        </p:nvSpPr>
        <p:spPr>
          <a:xfrm>
            <a:off x="12779150" y="4572000"/>
            <a:ext cx="3846300" cy="36594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76" name="Google Shape;76;p8"/>
          <p:cNvSpPr txBox="1">
            <a:spLocks noGrp="1"/>
          </p:cNvSpPr>
          <p:nvPr>
            <p:ph type="body" idx="4"/>
          </p:nvPr>
        </p:nvSpPr>
        <p:spPr>
          <a:xfrm>
            <a:off x="1665950" y="6526400"/>
            <a:ext cx="4950000" cy="14025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5">
  <p:cSld name="CUSTOM_4">
    <p:spTree>
      <p:nvGrpSpPr>
        <p:cNvPr id="1" name="Shape 77"/>
        <p:cNvGrpSpPr/>
        <p:nvPr/>
      </p:nvGrpSpPr>
      <p:grpSpPr>
        <a:xfrm>
          <a:off x="0" y="0"/>
          <a:ext cx="0" cy="0"/>
          <a:chOff x="0" y="0"/>
          <a:chExt cx="0" cy="0"/>
        </a:xfrm>
      </p:grpSpPr>
      <p:grpSp>
        <p:nvGrpSpPr>
          <p:cNvPr id="78" name="Google Shape;78;p9"/>
          <p:cNvGrpSpPr/>
          <p:nvPr/>
        </p:nvGrpSpPr>
        <p:grpSpPr>
          <a:xfrm>
            <a:off x="0" y="5727471"/>
            <a:ext cx="12353381" cy="3780573"/>
            <a:chOff x="0" y="-38100"/>
            <a:chExt cx="3253544" cy="995700"/>
          </a:xfrm>
        </p:grpSpPr>
        <p:sp>
          <p:nvSpPr>
            <p:cNvPr id="79" name="Google Shape;79;p9"/>
            <p:cNvSpPr/>
            <p:nvPr/>
          </p:nvSpPr>
          <p:spPr>
            <a:xfrm>
              <a:off x="0" y="0"/>
              <a:ext cx="3253544" cy="957511"/>
            </a:xfrm>
            <a:custGeom>
              <a:avLst/>
              <a:gdLst/>
              <a:ahLst/>
              <a:cxnLst/>
              <a:rect l="l" t="t" r="r" b="b"/>
              <a:pathLst>
                <a:path w="3253544" h="957511" extrusionOk="0">
                  <a:moveTo>
                    <a:pt x="0" y="0"/>
                  </a:moveTo>
                  <a:lnTo>
                    <a:pt x="3253544" y="0"/>
                  </a:lnTo>
                  <a:lnTo>
                    <a:pt x="3253544" y="957511"/>
                  </a:lnTo>
                  <a:lnTo>
                    <a:pt x="0" y="957511"/>
                  </a:lnTo>
                  <a:close/>
                </a:path>
              </a:pathLst>
            </a:custGeom>
            <a:solidFill>
              <a:srgbClr val="FFFDFC"/>
            </a:solidFill>
            <a:ln>
              <a:noFill/>
            </a:ln>
          </p:spPr>
        </p:sp>
        <p:sp>
          <p:nvSpPr>
            <p:cNvPr id="80" name="Google Shape;80;p9"/>
            <p:cNvSpPr txBox="1"/>
            <p:nvPr/>
          </p:nvSpPr>
          <p:spPr>
            <a:xfrm>
              <a:off x="0" y="-38100"/>
              <a:ext cx="3253500" cy="9957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1" name="Google Shape;81;p9"/>
          <p:cNvSpPr txBox="1">
            <a:spLocks noGrp="1"/>
          </p:cNvSpPr>
          <p:nvPr>
            <p:ph type="subTitle" idx="1"/>
          </p:nvPr>
        </p:nvSpPr>
        <p:spPr>
          <a:xfrm>
            <a:off x="1700650" y="1415725"/>
            <a:ext cx="2730600" cy="540600"/>
          </a:xfrm>
          <a:prstGeom prst="rect">
            <a:avLst/>
          </a:prstGeom>
        </p:spPr>
        <p:txBody>
          <a:bodyPr spcFirstLastPara="1" wrap="square" lIns="0" tIns="0" rIns="0" bIns="0" anchor="t" anchorCtr="0">
            <a:noAutofit/>
          </a:bodyPr>
          <a:lstStyle>
            <a:lvl1pPr lvl="0" rtl="0">
              <a:spcBef>
                <a:spcPts val="640"/>
              </a:spcBef>
              <a:spcAft>
                <a:spcPts val="0"/>
              </a:spcAft>
              <a:buClr>
                <a:srgbClr val="7B5325"/>
              </a:buClr>
              <a:buSzPts val="3600"/>
              <a:buNone/>
              <a:defRPr sz="3600" b="1">
                <a:solidFill>
                  <a:srgbClr val="7B5325"/>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82" name="Google Shape;82;p9"/>
          <p:cNvSpPr txBox="1">
            <a:spLocks noGrp="1"/>
          </p:cNvSpPr>
          <p:nvPr>
            <p:ph type="body" idx="2"/>
          </p:nvPr>
        </p:nvSpPr>
        <p:spPr>
          <a:xfrm>
            <a:off x="1724800" y="2600075"/>
            <a:ext cx="3999900" cy="2681700"/>
          </a:xfrm>
          <a:prstGeom prst="rect">
            <a:avLst/>
          </a:prstGeom>
        </p:spPr>
        <p:txBody>
          <a:bodyPr spcFirstLastPara="1" wrap="square" lIns="0" tIns="0" rIns="0" bIns="0" anchor="t" anchorCtr="0">
            <a:no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
        <p:nvSpPr>
          <p:cNvPr id="83" name="Google Shape;83;p9"/>
          <p:cNvSpPr txBox="1">
            <a:spLocks noGrp="1"/>
          </p:cNvSpPr>
          <p:nvPr>
            <p:ph type="subTitle" idx="3"/>
          </p:nvPr>
        </p:nvSpPr>
        <p:spPr>
          <a:xfrm>
            <a:off x="7084775" y="1415725"/>
            <a:ext cx="2730600" cy="540600"/>
          </a:xfrm>
          <a:prstGeom prst="rect">
            <a:avLst/>
          </a:prstGeom>
        </p:spPr>
        <p:txBody>
          <a:bodyPr spcFirstLastPara="1" wrap="square" lIns="0" tIns="0" rIns="0" bIns="0" anchor="t" anchorCtr="0">
            <a:noAutofit/>
          </a:bodyPr>
          <a:lstStyle>
            <a:lvl1pPr lvl="0" rtl="0">
              <a:spcBef>
                <a:spcPts val="640"/>
              </a:spcBef>
              <a:spcAft>
                <a:spcPts val="0"/>
              </a:spcAft>
              <a:buClr>
                <a:srgbClr val="7B5325"/>
              </a:buClr>
              <a:buSzPts val="3600"/>
              <a:buNone/>
              <a:defRPr sz="3600" b="1">
                <a:solidFill>
                  <a:srgbClr val="7B5325"/>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84" name="Google Shape;84;p9"/>
          <p:cNvSpPr txBox="1">
            <a:spLocks noGrp="1"/>
          </p:cNvSpPr>
          <p:nvPr>
            <p:ph type="body" idx="4"/>
          </p:nvPr>
        </p:nvSpPr>
        <p:spPr>
          <a:xfrm>
            <a:off x="7108925" y="2600075"/>
            <a:ext cx="3999900" cy="26817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85" name="Google Shape;85;p9"/>
          <p:cNvSpPr txBox="1">
            <a:spLocks noGrp="1"/>
          </p:cNvSpPr>
          <p:nvPr>
            <p:ph type="subTitle" idx="5"/>
          </p:nvPr>
        </p:nvSpPr>
        <p:spPr>
          <a:xfrm>
            <a:off x="12493050" y="1415725"/>
            <a:ext cx="2730600" cy="540600"/>
          </a:xfrm>
          <a:prstGeom prst="rect">
            <a:avLst/>
          </a:prstGeom>
        </p:spPr>
        <p:txBody>
          <a:bodyPr spcFirstLastPara="1" wrap="square" lIns="0" tIns="0" rIns="0" bIns="0" anchor="t" anchorCtr="0">
            <a:noAutofit/>
          </a:bodyPr>
          <a:lstStyle>
            <a:lvl1pPr lvl="0" rtl="0">
              <a:spcBef>
                <a:spcPts val="640"/>
              </a:spcBef>
              <a:spcAft>
                <a:spcPts val="0"/>
              </a:spcAft>
              <a:buClr>
                <a:srgbClr val="7B5325"/>
              </a:buClr>
              <a:buSzPts val="3600"/>
              <a:buNone/>
              <a:defRPr sz="3600" b="1">
                <a:solidFill>
                  <a:srgbClr val="7B5325"/>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86" name="Google Shape;86;p9"/>
          <p:cNvSpPr txBox="1">
            <a:spLocks noGrp="1"/>
          </p:cNvSpPr>
          <p:nvPr>
            <p:ph type="body" idx="6"/>
          </p:nvPr>
        </p:nvSpPr>
        <p:spPr>
          <a:xfrm>
            <a:off x="12517200" y="2600075"/>
            <a:ext cx="3999900" cy="26817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87" name="Google Shape;87;p9"/>
          <p:cNvSpPr txBox="1">
            <a:spLocks noGrp="1"/>
          </p:cNvSpPr>
          <p:nvPr>
            <p:ph type="title"/>
          </p:nvPr>
        </p:nvSpPr>
        <p:spPr>
          <a:xfrm>
            <a:off x="1724800" y="6296800"/>
            <a:ext cx="9113100" cy="1143000"/>
          </a:xfrm>
          <a:prstGeom prst="rect">
            <a:avLst/>
          </a:prstGeom>
        </p:spPr>
        <p:txBody>
          <a:bodyPr spcFirstLastPara="1" wrap="square" lIns="0" tIns="0" rIns="0" bIns="0" anchor="t" anchorCtr="0">
            <a:noAutofit/>
          </a:bodyPr>
          <a:lstStyle>
            <a:lvl1pPr lvl="0" algn="l" rtl="0">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a:endParaRPr/>
          </a:p>
        </p:txBody>
      </p:sp>
      <p:sp>
        <p:nvSpPr>
          <p:cNvPr id="88" name="Google Shape;88;p9"/>
          <p:cNvSpPr txBox="1">
            <a:spLocks noGrp="1"/>
          </p:cNvSpPr>
          <p:nvPr>
            <p:ph type="body" idx="7"/>
          </p:nvPr>
        </p:nvSpPr>
        <p:spPr>
          <a:xfrm>
            <a:off x="1724800" y="7710600"/>
            <a:ext cx="9113100" cy="14025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6">
  <p:cSld name="CUSTOM_6">
    <p:spTree>
      <p:nvGrpSpPr>
        <p:cNvPr id="1" name="Shape 89"/>
        <p:cNvGrpSpPr/>
        <p:nvPr/>
      </p:nvGrpSpPr>
      <p:grpSpPr>
        <a:xfrm>
          <a:off x="0" y="0"/>
          <a:ext cx="0" cy="0"/>
          <a:chOff x="0" y="0"/>
          <a:chExt cx="0" cy="0"/>
        </a:xfrm>
      </p:grpSpPr>
      <p:cxnSp>
        <p:nvCxnSpPr>
          <p:cNvPr id="90" name="Google Shape;90;p10"/>
          <p:cNvCxnSpPr/>
          <p:nvPr/>
        </p:nvCxnSpPr>
        <p:spPr>
          <a:xfrm>
            <a:off x="0" y="5459615"/>
            <a:ext cx="18288000" cy="0"/>
          </a:xfrm>
          <a:prstGeom prst="straightConnector1">
            <a:avLst/>
          </a:prstGeom>
          <a:noFill/>
          <a:ln w="95250" cap="flat" cmpd="sng">
            <a:solidFill>
              <a:srgbClr val="7B5325"/>
            </a:solidFill>
            <a:prstDash val="solid"/>
            <a:round/>
            <a:headEnd type="none" w="sm" len="sm"/>
            <a:tailEnd type="none" w="sm" len="sm"/>
          </a:ln>
        </p:spPr>
      </p:cxnSp>
      <p:grpSp>
        <p:nvGrpSpPr>
          <p:cNvPr id="91" name="Google Shape;91;p10"/>
          <p:cNvGrpSpPr/>
          <p:nvPr/>
        </p:nvGrpSpPr>
        <p:grpSpPr>
          <a:xfrm>
            <a:off x="0" y="-744227"/>
            <a:ext cx="18288118" cy="3480258"/>
            <a:chOff x="0" y="-38100"/>
            <a:chExt cx="4816592" cy="916605"/>
          </a:xfrm>
        </p:grpSpPr>
        <p:sp>
          <p:nvSpPr>
            <p:cNvPr id="92" name="Google Shape;92;p10"/>
            <p:cNvSpPr/>
            <p:nvPr/>
          </p:nvSpPr>
          <p:spPr>
            <a:xfrm>
              <a:off x="0" y="0"/>
              <a:ext cx="4816592" cy="878505"/>
            </a:xfrm>
            <a:custGeom>
              <a:avLst/>
              <a:gdLst/>
              <a:ahLst/>
              <a:cxnLst/>
              <a:rect l="l" t="t" r="r" b="b"/>
              <a:pathLst>
                <a:path w="4816592" h="878505" extrusionOk="0">
                  <a:moveTo>
                    <a:pt x="0" y="0"/>
                  </a:moveTo>
                  <a:lnTo>
                    <a:pt x="4816592" y="0"/>
                  </a:lnTo>
                  <a:lnTo>
                    <a:pt x="4816592" y="878505"/>
                  </a:lnTo>
                  <a:lnTo>
                    <a:pt x="0" y="878505"/>
                  </a:lnTo>
                  <a:close/>
                </a:path>
              </a:pathLst>
            </a:custGeom>
            <a:solidFill>
              <a:srgbClr val="FFFDFC"/>
            </a:solidFill>
            <a:ln>
              <a:noFill/>
            </a:ln>
          </p:spPr>
        </p:sp>
        <p:sp>
          <p:nvSpPr>
            <p:cNvPr id="93" name="Google Shape;93;p10"/>
            <p:cNvSpPr txBox="1"/>
            <p:nvPr/>
          </p:nvSpPr>
          <p:spPr>
            <a:xfrm>
              <a:off x="0" y="-38100"/>
              <a:ext cx="4816500" cy="916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4" name="Google Shape;94;p10"/>
          <p:cNvSpPr txBox="1">
            <a:spLocks noGrp="1"/>
          </p:cNvSpPr>
          <p:nvPr>
            <p:ph type="subTitle" idx="1"/>
          </p:nvPr>
        </p:nvSpPr>
        <p:spPr>
          <a:xfrm>
            <a:off x="748150" y="5902675"/>
            <a:ext cx="2730600" cy="540600"/>
          </a:xfrm>
          <a:prstGeom prst="rect">
            <a:avLst/>
          </a:prstGeom>
        </p:spPr>
        <p:txBody>
          <a:bodyPr spcFirstLastPara="1" wrap="square" lIns="0" tIns="0" rIns="0" bIns="0" anchor="t" anchorCtr="0">
            <a:noAutofit/>
          </a:bodyPr>
          <a:lstStyle>
            <a:lvl1pPr lvl="0" rtl="0">
              <a:spcBef>
                <a:spcPts val="640"/>
              </a:spcBef>
              <a:spcAft>
                <a:spcPts val="0"/>
              </a:spcAft>
              <a:buClr>
                <a:srgbClr val="7B5325"/>
              </a:buClr>
              <a:buSzPts val="3600"/>
              <a:buNone/>
              <a:defRPr sz="3600" b="1">
                <a:solidFill>
                  <a:srgbClr val="7B5325"/>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95" name="Google Shape;95;p10"/>
          <p:cNvSpPr txBox="1">
            <a:spLocks noGrp="1"/>
          </p:cNvSpPr>
          <p:nvPr>
            <p:ph type="body" idx="2"/>
          </p:nvPr>
        </p:nvSpPr>
        <p:spPr>
          <a:xfrm>
            <a:off x="772300" y="6623550"/>
            <a:ext cx="2952600" cy="24243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96" name="Google Shape;96;p10"/>
          <p:cNvSpPr txBox="1">
            <a:spLocks noGrp="1"/>
          </p:cNvSpPr>
          <p:nvPr>
            <p:ph type="subTitle" idx="3"/>
          </p:nvPr>
        </p:nvSpPr>
        <p:spPr>
          <a:xfrm>
            <a:off x="4956500" y="5902675"/>
            <a:ext cx="2730600" cy="540600"/>
          </a:xfrm>
          <a:prstGeom prst="rect">
            <a:avLst/>
          </a:prstGeom>
        </p:spPr>
        <p:txBody>
          <a:bodyPr spcFirstLastPara="1" wrap="square" lIns="0" tIns="0" rIns="0" bIns="0" anchor="t" anchorCtr="0">
            <a:noAutofit/>
          </a:bodyPr>
          <a:lstStyle>
            <a:lvl1pPr lvl="0" rtl="0">
              <a:spcBef>
                <a:spcPts val="640"/>
              </a:spcBef>
              <a:spcAft>
                <a:spcPts val="0"/>
              </a:spcAft>
              <a:buClr>
                <a:srgbClr val="7B5325"/>
              </a:buClr>
              <a:buSzPts val="3600"/>
              <a:buNone/>
              <a:defRPr sz="3600" b="1">
                <a:solidFill>
                  <a:srgbClr val="7B5325"/>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97" name="Google Shape;97;p10"/>
          <p:cNvSpPr txBox="1">
            <a:spLocks noGrp="1"/>
          </p:cNvSpPr>
          <p:nvPr>
            <p:ph type="body" idx="4"/>
          </p:nvPr>
        </p:nvSpPr>
        <p:spPr>
          <a:xfrm>
            <a:off x="4980650" y="6623550"/>
            <a:ext cx="2952600" cy="24243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98" name="Google Shape;98;p10"/>
          <p:cNvSpPr txBox="1">
            <a:spLocks noGrp="1"/>
          </p:cNvSpPr>
          <p:nvPr>
            <p:ph type="subTitle" idx="5"/>
          </p:nvPr>
        </p:nvSpPr>
        <p:spPr>
          <a:xfrm>
            <a:off x="8906700" y="5902675"/>
            <a:ext cx="2730600" cy="540600"/>
          </a:xfrm>
          <a:prstGeom prst="rect">
            <a:avLst/>
          </a:prstGeom>
        </p:spPr>
        <p:txBody>
          <a:bodyPr spcFirstLastPara="1" wrap="square" lIns="0" tIns="0" rIns="0" bIns="0" anchor="t" anchorCtr="0">
            <a:noAutofit/>
          </a:bodyPr>
          <a:lstStyle>
            <a:lvl1pPr lvl="0" rtl="0">
              <a:spcBef>
                <a:spcPts val="640"/>
              </a:spcBef>
              <a:spcAft>
                <a:spcPts val="0"/>
              </a:spcAft>
              <a:buClr>
                <a:srgbClr val="7B5325"/>
              </a:buClr>
              <a:buSzPts val="3600"/>
              <a:buNone/>
              <a:defRPr sz="3600" b="1">
                <a:solidFill>
                  <a:srgbClr val="7B5325"/>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99" name="Google Shape;99;p10"/>
          <p:cNvSpPr txBox="1">
            <a:spLocks noGrp="1"/>
          </p:cNvSpPr>
          <p:nvPr>
            <p:ph type="body" idx="6"/>
          </p:nvPr>
        </p:nvSpPr>
        <p:spPr>
          <a:xfrm>
            <a:off x="8930850" y="6623550"/>
            <a:ext cx="2952600" cy="24243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00" name="Google Shape;100;p10"/>
          <p:cNvSpPr txBox="1">
            <a:spLocks noGrp="1"/>
          </p:cNvSpPr>
          <p:nvPr>
            <p:ph type="subTitle" idx="7"/>
          </p:nvPr>
        </p:nvSpPr>
        <p:spPr>
          <a:xfrm>
            <a:off x="13115050" y="5902675"/>
            <a:ext cx="2730600" cy="540600"/>
          </a:xfrm>
          <a:prstGeom prst="rect">
            <a:avLst/>
          </a:prstGeom>
        </p:spPr>
        <p:txBody>
          <a:bodyPr spcFirstLastPara="1" wrap="square" lIns="0" tIns="0" rIns="0" bIns="0" anchor="t" anchorCtr="0">
            <a:noAutofit/>
          </a:bodyPr>
          <a:lstStyle>
            <a:lvl1pPr lvl="0" rtl="0">
              <a:spcBef>
                <a:spcPts val="640"/>
              </a:spcBef>
              <a:spcAft>
                <a:spcPts val="0"/>
              </a:spcAft>
              <a:buClr>
                <a:srgbClr val="7B5325"/>
              </a:buClr>
              <a:buSzPts val="3600"/>
              <a:buNone/>
              <a:defRPr sz="3600" b="1">
                <a:solidFill>
                  <a:srgbClr val="7B5325"/>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01" name="Google Shape;101;p10"/>
          <p:cNvSpPr txBox="1">
            <a:spLocks noGrp="1"/>
          </p:cNvSpPr>
          <p:nvPr>
            <p:ph type="body" idx="8"/>
          </p:nvPr>
        </p:nvSpPr>
        <p:spPr>
          <a:xfrm>
            <a:off x="13139200" y="6623550"/>
            <a:ext cx="2952600" cy="24243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02" name="Google Shape;102;p10"/>
          <p:cNvSpPr txBox="1">
            <a:spLocks noGrp="1"/>
          </p:cNvSpPr>
          <p:nvPr>
            <p:ph type="title"/>
          </p:nvPr>
        </p:nvSpPr>
        <p:spPr>
          <a:xfrm>
            <a:off x="875275" y="710500"/>
            <a:ext cx="6204000" cy="1402500"/>
          </a:xfrm>
          <a:prstGeom prst="rect">
            <a:avLst/>
          </a:prstGeom>
        </p:spPr>
        <p:txBody>
          <a:bodyPr spcFirstLastPara="1" wrap="square" lIns="0" tIns="0" rIns="0" bIns="0" anchor="t" anchorCtr="0">
            <a:noAutofit/>
          </a:bodyPr>
          <a:lstStyle>
            <a:lvl1pPr lvl="0" algn="l" rtl="0">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a:endParaRPr/>
          </a:p>
        </p:txBody>
      </p:sp>
      <p:sp>
        <p:nvSpPr>
          <p:cNvPr id="103" name="Google Shape;103;p10"/>
          <p:cNvSpPr txBox="1">
            <a:spLocks noGrp="1"/>
          </p:cNvSpPr>
          <p:nvPr>
            <p:ph type="body" idx="9"/>
          </p:nvPr>
        </p:nvSpPr>
        <p:spPr>
          <a:xfrm>
            <a:off x="7687100" y="710500"/>
            <a:ext cx="9113100" cy="14025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7">
  <p:cSld name="CUSTOM_7">
    <p:spTree>
      <p:nvGrpSpPr>
        <p:cNvPr id="1" name="Shape 104"/>
        <p:cNvGrpSpPr/>
        <p:nvPr/>
      </p:nvGrpSpPr>
      <p:grpSpPr>
        <a:xfrm>
          <a:off x="0" y="0"/>
          <a:ext cx="0" cy="0"/>
          <a:chOff x="0" y="0"/>
          <a:chExt cx="0" cy="0"/>
        </a:xfrm>
      </p:grpSpPr>
      <p:grpSp>
        <p:nvGrpSpPr>
          <p:cNvPr id="105" name="Google Shape;105;p11"/>
          <p:cNvGrpSpPr/>
          <p:nvPr/>
        </p:nvGrpSpPr>
        <p:grpSpPr>
          <a:xfrm>
            <a:off x="0" y="-144662"/>
            <a:ext cx="18288118" cy="7850759"/>
            <a:chOff x="0" y="-38100"/>
            <a:chExt cx="4816592" cy="2067676"/>
          </a:xfrm>
        </p:grpSpPr>
        <p:sp>
          <p:nvSpPr>
            <p:cNvPr id="106" name="Google Shape;106;p11"/>
            <p:cNvSpPr/>
            <p:nvPr/>
          </p:nvSpPr>
          <p:spPr>
            <a:xfrm>
              <a:off x="0" y="0"/>
              <a:ext cx="4816592" cy="2029576"/>
            </a:xfrm>
            <a:custGeom>
              <a:avLst/>
              <a:gdLst/>
              <a:ahLst/>
              <a:cxnLst/>
              <a:rect l="l" t="t" r="r" b="b"/>
              <a:pathLst>
                <a:path w="4816592" h="2029576" extrusionOk="0">
                  <a:moveTo>
                    <a:pt x="0" y="0"/>
                  </a:moveTo>
                  <a:lnTo>
                    <a:pt x="4816592" y="0"/>
                  </a:lnTo>
                  <a:lnTo>
                    <a:pt x="4816592" y="2029576"/>
                  </a:lnTo>
                  <a:lnTo>
                    <a:pt x="0" y="2029576"/>
                  </a:lnTo>
                  <a:close/>
                </a:path>
              </a:pathLst>
            </a:custGeom>
            <a:solidFill>
              <a:srgbClr val="FFFDFC"/>
            </a:solidFill>
            <a:ln>
              <a:noFill/>
            </a:ln>
          </p:spPr>
        </p:sp>
        <p:sp>
          <p:nvSpPr>
            <p:cNvPr id="107" name="Google Shape;107;p11"/>
            <p:cNvSpPr txBox="1"/>
            <p:nvPr/>
          </p:nvSpPr>
          <p:spPr>
            <a:xfrm>
              <a:off x="0" y="-38100"/>
              <a:ext cx="4816500" cy="2067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8" name="Google Shape;108;p11"/>
          <p:cNvSpPr>
            <a:spLocks noGrp="1"/>
          </p:cNvSpPr>
          <p:nvPr>
            <p:ph type="pic" idx="2"/>
          </p:nvPr>
        </p:nvSpPr>
        <p:spPr>
          <a:xfrm>
            <a:off x="11251800" y="0"/>
            <a:ext cx="7036200" cy="10287000"/>
          </a:xfrm>
          <a:prstGeom prst="rect">
            <a:avLst/>
          </a:prstGeom>
          <a:noFill/>
          <a:ln>
            <a:noFill/>
          </a:ln>
        </p:spPr>
      </p:sp>
      <p:sp>
        <p:nvSpPr>
          <p:cNvPr id="109" name="Google Shape;109;p11"/>
          <p:cNvSpPr txBox="1"/>
          <p:nvPr/>
        </p:nvSpPr>
        <p:spPr>
          <a:xfrm>
            <a:off x="15049202" y="9469582"/>
            <a:ext cx="2210100" cy="246000"/>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i="0" u="none" strike="noStrike" cap="none">
                <a:solidFill>
                  <a:srgbClr val="FFFDFC"/>
                </a:solidFill>
                <a:latin typeface="Roboto"/>
                <a:ea typeface="Roboto"/>
                <a:cs typeface="Roboto"/>
                <a:sym typeface="Roboto"/>
              </a:rPr>
              <a:t>CANVA CORPORATION</a:t>
            </a:r>
            <a:endParaRPr>
              <a:latin typeface="Roboto"/>
              <a:ea typeface="Roboto"/>
              <a:cs typeface="Roboto"/>
              <a:sym typeface="Roboto"/>
            </a:endParaRPr>
          </a:p>
        </p:txBody>
      </p:sp>
      <p:sp>
        <p:nvSpPr>
          <p:cNvPr id="110" name="Google Shape;110;p11"/>
          <p:cNvSpPr>
            <a:spLocks noGrp="1"/>
          </p:cNvSpPr>
          <p:nvPr>
            <p:ph type="pic" idx="3"/>
          </p:nvPr>
        </p:nvSpPr>
        <p:spPr>
          <a:xfrm>
            <a:off x="-176025" y="6184425"/>
            <a:ext cx="9701400" cy="3043200"/>
          </a:xfrm>
          <a:prstGeom prst="rect">
            <a:avLst/>
          </a:prstGeom>
          <a:noFill/>
          <a:ln>
            <a:noFill/>
          </a:ln>
        </p:spPr>
      </p:sp>
      <p:sp>
        <p:nvSpPr>
          <p:cNvPr id="111" name="Google Shape;111;p11"/>
          <p:cNvSpPr txBox="1">
            <a:spLocks noGrp="1"/>
          </p:cNvSpPr>
          <p:nvPr>
            <p:ph type="title"/>
          </p:nvPr>
        </p:nvSpPr>
        <p:spPr>
          <a:xfrm>
            <a:off x="979850" y="798025"/>
            <a:ext cx="8083500" cy="1040100"/>
          </a:xfrm>
          <a:prstGeom prst="rect">
            <a:avLst/>
          </a:prstGeom>
        </p:spPr>
        <p:txBody>
          <a:bodyPr spcFirstLastPara="1" wrap="square" lIns="0" tIns="0" rIns="0" bIns="0" anchor="t" anchorCtr="0">
            <a:noAutofit/>
          </a:bodyPr>
          <a:lstStyle>
            <a:lvl1pPr lvl="0" algn="l" rtl="0">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a:endParaRPr/>
          </a:p>
        </p:txBody>
      </p:sp>
      <p:sp>
        <p:nvSpPr>
          <p:cNvPr id="112" name="Google Shape;112;p11"/>
          <p:cNvSpPr txBox="1">
            <a:spLocks noGrp="1"/>
          </p:cNvSpPr>
          <p:nvPr>
            <p:ph type="subTitle" idx="1"/>
          </p:nvPr>
        </p:nvSpPr>
        <p:spPr>
          <a:xfrm>
            <a:off x="979850" y="2473525"/>
            <a:ext cx="2730600" cy="540600"/>
          </a:xfrm>
          <a:prstGeom prst="rect">
            <a:avLst/>
          </a:prstGeom>
        </p:spPr>
        <p:txBody>
          <a:bodyPr spcFirstLastPara="1" wrap="square" lIns="0" tIns="0" rIns="0" bIns="0" anchor="t" anchorCtr="0">
            <a:noAutofit/>
          </a:bodyPr>
          <a:lstStyle>
            <a:lvl1pPr lvl="0" rtl="0">
              <a:spcBef>
                <a:spcPts val="640"/>
              </a:spcBef>
              <a:spcAft>
                <a:spcPts val="0"/>
              </a:spcAft>
              <a:buClr>
                <a:srgbClr val="7B5325"/>
              </a:buClr>
              <a:buSzPts val="3600"/>
              <a:buNone/>
              <a:defRPr sz="3600" b="1">
                <a:solidFill>
                  <a:srgbClr val="7B5325"/>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13" name="Google Shape;113;p11"/>
          <p:cNvSpPr txBox="1">
            <a:spLocks noGrp="1"/>
          </p:cNvSpPr>
          <p:nvPr>
            <p:ph type="body" idx="4"/>
          </p:nvPr>
        </p:nvSpPr>
        <p:spPr>
          <a:xfrm>
            <a:off x="979850" y="3387125"/>
            <a:ext cx="4050900" cy="24243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14" name="Google Shape;114;p11"/>
          <p:cNvSpPr txBox="1">
            <a:spLocks noGrp="1"/>
          </p:cNvSpPr>
          <p:nvPr>
            <p:ph type="subTitle" idx="5"/>
          </p:nvPr>
        </p:nvSpPr>
        <p:spPr>
          <a:xfrm>
            <a:off x="6115813" y="2600175"/>
            <a:ext cx="2730600" cy="540600"/>
          </a:xfrm>
          <a:prstGeom prst="rect">
            <a:avLst/>
          </a:prstGeom>
        </p:spPr>
        <p:txBody>
          <a:bodyPr spcFirstLastPara="1" wrap="square" lIns="0" tIns="0" rIns="0" bIns="0" anchor="t" anchorCtr="0">
            <a:noAutofit/>
          </a:bodyPr>
          <a:lstStyle>
            <a:lvl1pPr lvl="0" rtl="0">
              <a:spcBef>
                <a:spcPts val="640"/>
              </a:spcBef>
              <a:spcAft>
                <a:spcPts val="0"/>
              </a:spcAft>
              <a:buClr>
                <a:srgbClr val="7B5325"/>
              </a:buClr>
              <a:buSzPts val="3600"/>
              <a:buNone/>
              <a:defRPr sz="3600" b="1">
                <a:solidFill>
                  <a:srgbClr val="7B5325"/>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15" name="Google Shape;115;p11"/>
          <p:cNvSpPr txBox="1">
            <a:spLocks noGrp="1"/>
          </p:cNvSpPr>
          <p:nvPr>
            <p:ph type="body" idx="6"/>
          </p:nvPr>
        </p:nvSpPr>
        <p:spPr>
          <a:xfrm>
            <a:off x="6115813" y="3513775"/>
            <a:ext cx="4050900" cy="24243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8">
  <p:cSld name="CUSTOM_8">
    <p:spTree>
      <p:nvGrpSpPr>
        <p:cNvPr id="1" name="Shape 116"/>
        <p:cNvGrpSpPr/>
        <p:nvPr/>
      </p:nvGrpSpPr>
      <p:grpSpPr>
        <a:xfrm>
          <a:off x="0" y="0"/>
          <a:ext cx="0" cy="0"/>
          <a:chOff x="0" y="0"/>
          <a:chExt cx="0" cy="0"/>
        </a:xfrm>
      </p:grpSpPr>
      <p:grpSp>
        <p:nvGrpSpPr>
          <p:cNvPr id="117" name="Google Shape;117;p12"/>
          <p:cNvGrpSpPr/>
          <p:nvPr/>
        </p:nvGrpSpPr>
        <p:grpSpPr>
          <a:xfrm>
            <a:off x="9144000" y="-144662"/>
            <a:ext cx="9144454" cy="10431728"/>
            <a:chOff x="0" y="-38100"/>
            <a:chExt cx="2408400" cy="2747433"/>
          </a:xfrm>
        </p:grpSpPr>
        <p:sp>
          <p:nvSpPr>
            <p:cNvPr id="118" name="Google Shape;118;p12"/>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FFFDFC"/>
            </a:solidFill>
            <a:ln>
              <a:noFill/>
            </a:ln>
          </p:spPr>
        </p:sp>
        <p:sp>
          <p:nvSpPr>
            <p:cNvPr id="119" name="Google Shape;119;p12"/>
            <p:cNvSpPr txBox="1"/>
            <p:nvPr/>
          </p:nvSpPr>
          <p:spPr>
            <a:xfrm>
              <a:off x="0" y="-38100"/>
              <a:ext cx="24084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0" name="Google Shape;120;p12"/>
          <p:cNvSpPr txBox="1"/>
          <p:nvPr/>
        </p:nvSpPr>
        <p:spPr>
          <a:xfrm>
            <a:off x="15049202" y="9469582"/>
            <a:ext cx="2210100" cy="246000"/>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i="0" u="none" strike="noStrike" cap="none">
                <a:solidFill>
                  <a:srgbClr val="2B1C09"/>
                </a:solidFill>
                <a:latin typeface="Roboto"/>
                <a:ea typeface="Roboto"/>
                <a:cs typeface="Roboto"/>
                <a:sym typeface="Roboto"/>
              </a:rPr>
              <a:t>CANVA CORPORATION</a:t>
            </a:r>
            <a:endParaRPr>
              <a:latin typeface="Roboto"/>
              <a:ea typeface="Roboto"/>
              <a:cs typeface="Roboto"/>
              <a:sym typeface="Roboto"/>
            </a:endParaRPr>
          </a:p>
        </p:txBody>
      </p:sp>
      <p:sp>
        <p:nvSpPr>
          <p:cNvPr id="121" name="Google Shape;121;p12"/>
          <p:cNvSpPr>
            <a:spLocks noGrp="1"/>
          </p:cNvSpPr>
          <p:nvPr>
            <p:ph type="pic" idx="2"/>
          </p:nvPr>
        </p:nvSpPr>
        <p:spPr>
          <a:xfrm>
            <a:off x="6883675" y="3015425"/>
            <a:ext cx="4143600" cy="4256100"/>
          </a:xfrm>
          <a:prstGeom prst="rect">
            <a:avLst/>
          </a:prstGeom>
          <a:noFill/>
          <a:ln>
            <a:noFill/>
          </a:ln>
        </p:spPr>
      </p:sp>
      <p:sp>
        <p:nvSpPr>
          <p:cNvPr id="122" name="Google Shape;122;p12"/>
          <p:cNvSpPr txBox="1">
            <a:spLocks noGrp="1"/>
          </p:cNvSpPr>
          <p:nvPr>
            <p:ph type="title"/>
          </p:nvPr>
        </p:nvSpPr>
        <p:spPr>
          <a:xfrm>
            <a:off x="653025" y="2212750"/>
            <a:ext cx="5222100" cy="1143000"/>
          </a:xfrm>
          <a:prstGeom prst="rect">
            <a:avLst/>
          </a:prstGeom>
        </p:spPr>
        <p:txBody>
          <a:bodyPr spcFirstLastPara="1" wrap="square" lIns="0" tIns="0" rIns="0" bIns="0" anchor="t" anchorCtr="0">
            <a:noAutofit/>
          </a:bodyPr>
          <a:lstStyle>
            <a:lvl1pPr lvl="0" algn="l" rtl="0">
              <a:spcBef>
                <a:spcPts val="0"/>
              </a:spcBef>
              <a:spcAft>
                <a:spcPts val="0"/>
              </a:spcAft>
              <a:buSzPts val="7200"/>
              <a:buNone/>
              <a:defRPr/>
            </a:lvl1pPr>
            <a:lvl2pPr lvl="1" rtl="0">
              <a:spcBef>
                <a:spcPts val="0"/>
              </a:spcBef>
              <a:spcAft>
                <a:spcPts val="0"/>
              </a:spcAft>
              <a:buSzPts val="7200"/>
              <a:buNone/>
              <a:defRPr/>
            </a:lvl2pPr>
            <a:lvl3pPr lvl="2" rtl="0">
              <a:spcBef>
                <a:spcPts val="0"/>
              </a:spcBef>
              <a:spcAft>
                <a:spcPts val="0"/>
              </a:spcAft>
              <a:buSzPts val="7200"/>
              <a:buNone/>
              <a:defRPr/>
            </a:lvl3pPr>
            <a:lvl4pPr lvl="3" rtl="0">
              <a:spcBef>
                <a:spcPts val="0"/>
              </a:spcBef>
              <a:spcAft>
                <a:spcPts val="0"/>
              </a:spcAft>
              <a:buSzPts val="7200"/>
              <a:buNone/>
              <a:defRPr/>
            </a:lvl4pPr>
            <a:lvl5pPr lvl="4" rtl="0">
              <a:spcBef>
                <a:spcPts val="0"/>
              </a:spcBef>
              <a:spcAft>
                <a:spcPts val="0"/>
              </a:spcAft>
              <a:buSzPts val="7200"/>
              <a:buNone/>
              <a:defRPr/>
            </a:lvl5pPr>
            <a:lvl6pPr lvl="5" rtl="0">
              <a:spcBef>
                <a:spcPts val="0"/>
              </a:spcBef>
              <a:spcAft>
                <a:spcPts val="0"/>
              </a:spcAft>
              <a:buSzPts val="7200"/>
              <a:buNone/>
              <a:defRPr/>
            </a:lvl6pPr>
            <a:lvl7pPr lvl="6" rtl="0">
              <a:spcBef>
                <a:spcPts val="0"/>
              </a:spcBef>
              <a:spcAft>
                <a:spcPts val="0"/>
              </a:spcAft>
              <a:buSzPts val="7200"/>
              <a:buNone/>
              <a:defRPr/>
            </a:lvl7pPr>
            <a:lvl8pPr lvl="7" rtl="0">
              <a:spcBef>
                <a:spcPts val="0"/>
              </a:spcBef>
              <a:spcAft>
                <a:spcPts val="0"/>
              </a:spcAft>
              <a:buSzPts val="7200"/>
              <a:buNone/>
              <a:defRPr/>
            </a:lvl8pPr>
            <a:lvl9pPr lvl="8" rtl="0">
              <a:spcBef>
                <a:spcPts val="0"/>
              </a:spcBef>
              <a:spcAft>
                <a:spcPts val="0"/>
              </a:spcAft>
              <a:buSzPts val="7200"/>
              <a:buNone/>
              <a:defRPr/>
            </a:lvl9pPr>
          </a:lstStyle>
          <a:p>
            <a:endParaRPr/>
          </a:p>
        </p:txBody>
      </p:sp>
      <p:sp>
        <p:nvSpPr>
          <p:cNvPr id="123" name="Google Shape;123;p12"/>
          <p:cNvSpPr txBox="1">
            <a:spLocks noGrp="1"/>
          </p:cNvSpPr>
          <p:nvPr>
            <p:ph type="body" idx="1"/>
          </p:nvPr>
        </p:nvSpPr>
        <p:spPr>
          <a:xfrm>
            <a:off x="653025" y="3626550"/>
            <a:ext cx="5222100" cy="20040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24" name="Google Shape;124;p12"/>
          <p:cNvSpPr txBox="1">
            <a:spLocks noGrp="1"/>
          </p:cNvSpPr>
          <p:nvPr>
            <p:ph type="body" idx="3"/>
          </p:nvPr>
        </p:nvSpPr>
        <p:spPr>
          <a:xfrm>
            <a:off x="653025" y="6070225"/>
            <a:ext cx="5222100" cy="20040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25" name="Google Shape;125;p12"/>
          <p:cNvSpPr txBox="1">
            <a:spLocks noGrp="1"/>
          </p:cNvSpPr>
          <p:nvPr>
            <p:ph type="title" idx="4"/>
          </p:nvPr>
        </p:nvSpPr>
        <p:spPr>
          <a:xfrm>
            <a:off x="12035825" y="2212725"/>
            <a:ext cx="5222100" cy="1143000"/>
          </a:xfrm>
          <a:prstGeom prst="rect">
            <a:avLst/>
          </a:prstGeom>
        </p:spPr>
        <p:txBody>
          <a:bodyPr spcFirstLastPara="1" wrap="square" lIns="0" tIns="0" rIns="0" bIns="0" anchor="t" anchorCtr="0">
            <a:noAutofit/>
          </a:bodyPr>
          <a:lstStyle>
            <a:lvl1pPr lvl="0" algn="r" rtl="0">
              <a:spcBef>
                <a:spcPts val="0"/>
              </a:spcBef>
              <a:spcAft>
                <a:spcPts val="0"/>
              </a:spcAft>
              <a:buSzPts val="7200"/>
              <a:buNone/>
              <a:defRPr/>
            </a:lvl1pPr>
            <a:lvl2pPr lvl="1" algn="r" rtl="0">
              <a:spcBef>
                <a:spcPts val="0"/>
              </a:spcBef>
              <a:spcAft>
                <a:spcPts val="0"/>
              </a:spcAft>
              <a:buSzPts val="7200"/>
              <a:buNone/>
              <a:defRPr/>
            </a:lvl2pPr>
            <a:lvl3pPr lvl="2" algn="r" rtl="0">
              <a:spcBef>
                <a:spcPts val="0"/>
              </a:spcBef>
              <a:spcAft>
                <a:spcPts val="0"/>
              </a:spcAft>
              <a:buSzPts val="7200"/>
              <a:buNone/>
              <a:defRPr/>
            </a:lvl3pPr>
            <a:lvl4pPr lvl="3" algn="r" rtl="0">
              <a:spcBef>
                <a:spcPts val="0"/>
              </a:spcBef>
              <a:spcAft>
                <a:spcPts val="0"/>
              </a:spcAft>
              <a:buSzPts val="7200"/>
              <a:buNone/>
              <a:defRPr/>
            </a:lvl4pPr>
            <a:lvl5pPr lvl="4" algn="r" rtl="0">
              <a:spcBef>
                <a:spcPts val="0"/>
              </a:spcBef>
              <a:spcAft>
                <a:spcPts val="0"/>
              </a:spcAft>
              <a:buSzPts val="7200"/>
              <a:buNone/>
              <a:defRPr/>
            </a:lvl5pPr>
            <a:lvl6pPr lvl="5" algn="r" rtl="0">
              <a:spcBef>
                <a:spcPts val="0"/>
              </a:spcBef>
              <a:spcAft>
                <a:spcPts val="0"/>
              </a:spcAft>
              <a:buSzPts val="7200"/>
              <a:buNone/>
              <a:defRPr/>
            </a:lvl6pPr>
            <a:lvl7pPr lvl="6" algn="r" rtl="0">
              <a:spcBef>
                <a:spcPts val="0"/>
              </a:spcBef>
              <a:spcAft>
                <a:spcPts val="0"/>
              </a:spcAft>
              <a:buSzPts val="7200"/>
              <a:buNone/>
              <a:defRPr/>
            </a:lvl7pPr>
            <a:lvl8pPr lvl="7" algn="r" rtl="0">
              <a:spcBef>
                <a:spcPts val="0"/>
              </a:spcBef>
              <a:spcAft>
                <a:spcPts val="0"/>
              </a:spcAft>
              <a:buSzPts val="7200"/>
              <a:buNone/>
              <a:defRPr/>
            </a:lvl8pPr>
            <a:lvl9pPr lvl="8" algn="r" rtl="0">
              <a:spcBef>
                <a:spcPts val="0"/>
              </a:spcBef>
              <a:spcAft>
                <a:spcPts val="0"/>
              </a:spcAft>
              <a:buSzPts val="7200"/>
              <a:buNone/>
              <a:defRPr/>
            </a:lvl9pPr>
          </a:lstStyle>
          <a:p>
            <a:endParaRPr/>
          </a:p>
        </p:txBody>
      </p:sp>
      <p:sp>
        <p:nvSpPr>
          <p:cNvPr id="126" name="Google Shape;126;p12"/>
          <p:cNvSpPr txBox="1">
            <a:spLocks noGrp="1"/>
          </p:cNvSpPr>
          <p:nvPr>
            <p:ph type="body" idx="5"/>
          </p:nvPr>
        </p:nvSpPr>
        <p:spPr>
          <a:xfrm>
            <a:off x="12035825" y="3626525"/>
            <a:ext cx="5222100" cy="2004000"/>
          </a:xfrm>
          <a:prstGeom prst="rect">
            <a:avLst/>
          </a:prstGeom>
        </p:spPr>
        <p:txBody>
          <a:bodyPr spcFirstLastPara="1" wrap="square" lIns="0" tIns="0" rIns="0" bIns="0" anchor="t" anchorCtr="0">
            <a:noAutofit/>
          </a:bodyPr>
          <a:lstStyle>
            <a:lvl1pPr marL="457200" lvl="0" indent="-361950" algn="r" rtl="0">
              <a:spcBef>
                <a:spcPts val="640"/>
              </a:spcBef>
              <a:spcAft>
                <a:spcPts val="0"/>
              </a:spcAft>
              <a:buSzPts val="2100"/>
              <a:buChar char="•"/>
              <a:defRPr/>
            </a:lvl1pPr>
            <a:lvl2pPr marL="914400" lvl="1" indent="-361950" algn="r" rtl="0">
              <a:spcBef>
                <a:spcPts val="560"/>
              </a:spcBef>
              <a:spcAft>
                <a:spcPts val="0"/>
              </a:spcAft>
              <a:buSzPts val="2100"/>
              <a:buChar char="–"/>
              <a:defRPr/>
            </a:lvl2pPr>
            <a:lvl3pPr marL="1371600" lvl="2" indent="-361950" algn="r" rtl="0">
              <a:spcBef>
                <a:spcPts val="480"/>
              </a:spcBef>
              <a:spcAft>
                <a:spcPts val="0"/>
              </a:spcAft>
              <a:buSzPts val="2100"/>
              <a:buChar char="•"/>
              <a:defRPr/>
            </a:lvl3pPr>
            <a:lvl4pPr marL="1828800" lvl="3" indent="-361950" algn="r" rtl="0">
              <a:spcBef>
                <a:spcPts val="400"/>
              </a:spcBef>
              <a:spcAft>
                <a:spcPts val="0"/>
              </a:spcAft>
              <a:buSzPts val="2100"/>
              <a:buChar char="–"/>
              <a:defRPr/>
            </a:lvl4pPr>
            <a:lvl5pPr marL="2286000" lvl="4" indent="-361950" algn="r" rtl="0">
              <a:spcBef>
                <a:spcPts val="400"/>
              </a:spcBef>
              <a:spcAft>
                <a:spcPts val="0"/>
              </a:spcAft>
              <a:buSzPts val="2100"/>
              <a:buChar char="»"/>
              <a:defRPr/>
            </a:lvl5pPr>
            <a:lvl6pPr marL="2743200" lvl="5" indent="-361950" algn="r" rtl="0">
              <a:spcBef>
                <a:spcPts val="400"/>
              </a:spcBef>
              <a:spcAft>
                <a:spcPts val="0"/>
              </a:spcAft>
              <a:buSzPts val="2100"/>
              <a:buChar char="•"/>
              <a:defRPr/>
            </a:lvl6pPr>
            <a:lvl7pPr marL="3200400" lvl="6" indent="-361950" algn="r" rtl="0">
              <a:spcBef>
                <a:spcPts val="400"/>
              </a:spcBef>
              <a:spcAft>
                <a:spcPts val="0"/>
              </a:spcAft>
              <a:buSzPts val="2100"/>
              <a:buChar char="•"/>
              <a:defRPr/>
            </a:lvl7pPr>
            <a:lvl8pPr marL="3657600" lvl="7" indent="-361950" algn="r" rtl="0">
              <a:spcBef>
                <a:spcPts val="400"/>
              </a:spcBef>
              <a:spcAft>
                <a:spcPts val="0"/>
              </a:spcAft>
              <a:buSzPts val="2100"/>
              <a:buChar char="•"/>
              <a:defRPr/>
            </a:lvl8pPr>
            <a:lvl9pPr marL="4114800" lvl="8" indent="-361950" algn="r" rtl="0">
              <a:spcBef>
                <a:spcPts val="400"/>
              </a:spcBef>
              <a:spcAft>
                <a:spcPts val="0"/>
              </a:spcAft>
              <a:buSzPts val="2100"/>
              <a:buChar char="•"/>
              <a:defRPr/>
            </a:lvl9pPr>
          </a:lstStyle>
          <a:p>
            <a:endParaRPr/>
          </a:p>
        </p:txBody>
      </p:sp>
      <p:sp>
        <p:nvSpPr>
          <p:cNvPr id="127" name="Google Shape;127;p12"/>
          <p:cNvSpPr txBox="1">
            <a:spLocks noGrp="1"/>
          </p:cNvSpPr>
          <p:nvPr>
            <p:ph type="body" idx="6"/>
          </p:nvPr>
        </p:nvSpPr>
        <p:spPr>
          <a:xfrm>
            <a:off x="12035825" y="6070200"/>
            <a:ext cx="5222100" cy="2004000"/>
          </a:xfrm>
          <a:prstGeom prst="rect">
            <a:avLst/>
          </a:prstGeom>
        </p:spPr>
        <p:txBody>
          <a:bodyPr spcFirstLastPara="1" wrap="square" lIns="0" tIns="0" rIns="0" bIns="0" anchor="t" anchorCtr="0">
            <a:noAutofit/>
          </a:bodyPr>
          <a:lstStyle>
            <a:lvl1pPr marL="457200" lvl="0" indent="-361950" algn="r" rtl="0">
              <a:spcBef>
                <a:spcPts val="640"/>
              </a:spcBef>
              <a:spcAft>
                <a:spcPts val="0"/>
              </a:spcAft>
              <a:buSzPts val="2100"/>
              <a:buChar char="•"/>
              <a:defRPr/>
            </a:lvl1pPr>
            <a:lvl2pPr marL="914400" lvl="1" indent="-361950" algn="r" rtl="0">
              <a:spcBef>
                <a:spcPts val="560"/>
              </a:spcBef>
              <a:spcAft>
                <a:spcPts val="0"/>
              </a:spcAft>
              <a:buSzPts val="2100"/>
              <a:buChar char="–"/>
              <a:defRPr/>
            </a:lvl2pPr>
            <a:lvl3pPr marL="1371600" lvl="2" indent="-361950" algn="r" rtl="0">
              <a:spcBef>
                <a:spcPts val="480"/>
              </a:spcBef>
              <a:spcAft>
                <a:spcPts val="0"/>
              </a:spcAft>
              <a:buSzPts val="2100"/>
              <a:buChar char="•"/>
              <a:defRPr/>
            </a:lvl3pPr>
            <a:lvl4pPr marL="1828800" lvl="3" indent="-361950" algn="r" rtl="0">
              <a:spcBef>
                <a:spcPts val="400"/>
              </a:spcBef>
              <a:spcAft>
                <a:spcPts val="0"/>
              </a:spcAft>
              <a:buSzPts val="2100"/>
              <a:buChar char="–"/>
              <a:defRPr/>
            </a:lvl4pPr>
            <a:lvl5pPr marL="2286000" lvl="4" indent="-361950" algn="r" rtl="0">
              <a:spcBef>
                <a:spcPts val="400"/>
              </a:spcBef>
              <a:spcAft>
                <a:spcPts val="0"/>
              </a:spcAft>
              <a:buSzPts val="2100"/>
              <a:buChar char="»"/>
              <a:defRPr/>
            </a:lvl5pPr>
            <a:lvl6pPr marL="2743200" lvl="5" indent="-361950" algn="r" rtl="0">
              <a:spcBef>
                <a:spcPts val="400"/>
              </a:spcBef>
              <a:spcAft>
                <a:spcPts val="0"/>
              </a:spcAft>
              <a:buSzPts val="2100"/>
              <a:buChar char="•"/>
              <a:defRPr/>
            </a:lvl6pPr>
            <a:lvl7pPr marL="3200400" lvl="6" indent="-361950" algn="r" rtl="0">
              <a:spcBef>
                <a:spcPts val="400"/>
              </a:spcBef>
              <a:spcAft>
                <a:spcPts val="0"/>
              </a:spcAft>
              <a:buSzPts val="2100"/>
              <a:buChar char="•"/>
              <a:defRPr/>
            </a:lvl7pPr>
            <a:lvl8pPr marL="3657600" lvl="7" indent="-361950" algn="r" rtl="0">
              <a:spcBef>
                <a:spcPts val="400"/>
              </a:spcBef>
              <a:spcAft>
                <a:spcPts val="0"/>
              </a:spcAft>
              <a:buSzPts val="2100"/>
              <a:buChar char="•"/>
              <a:defRPr/>
            </a:lvl8pPr>
            <a:lvl9pPr marL="4114800" lvl="8" indent="-361950" algn="r" rtl="0">
              <a:spcBef>
                <a:spcPts val="400"/>
              </a:spcBef>
              <a:spcAft>
                <a:spcPts val="0"/>
              </a:spcAft>
              <a:buSzPts val="21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FC7A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50"/>
            <a:ext cx="12818400" cy="1143000"/>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7B5325"/>
              </a:buClr>
              <a:buSzPts val="7200"/>
              <a:buFont typeface="Roboto Black"/>
              <a:buNone/>
              <a:defRPr sz="7200" i="0" u="none" strike="noStrike" cap="none">
                <a:solidFill>
                  <a:srgbClr val="7B5325"/>
                </a:solidFill>
                <a:latin typeface="Roboto Black"/>
                <a:ea typeface="Roboto Black"/>
                <a:cs typeface="Roboto Black"/>
                <a:sym typeface="Roboto Black"/>
              </a:defRPr>
            </a:lvl1pPr>
            <a:lvl2pPr lvl="1">
              <a:spcBef>
                <a:spcPts val="0"/>
              </a:spcBef>
              <a:spcAft>
                <a:spcPts val="0"/>
              </a:spcAft>
              <a:buClr>
                <a:srgbClr val="7B5325"/>
              </a:buClr>
              <a:buSzPts val="7200"/>
              <a:buFont typeface="Roboto Black"/>
              <a:buNone/>
              <a:defRPr sz="7200">
                <a:solidFill>
                  <a:srgbClr val="7B5325"/>
                </a:solidFill>
                <a:latin typeface="Roboto Black"/>
                <a:ea typeface="Roboto Black"/>
                <a:cs typeface="Roboto Black"/>
                <a:sym typeface="Roboto Black"/>
              </a:defRPr>
            </a:lvl2pPr>
            <a:lvl3pPr lvl="2">
              <a:spcBef>
                <a:spcPts val="0"/>
              </a:spcBef>
              <a:spcAft>
                <a:spcPts val="0"/>
              </a:spcAft>
              <a:buClr>
                <a:srgbClr val="7B5325"/>
              </a:buClr>
              <a:buSzPts val="7200"/>
              <a:buFont typeface="Roboto Black"/>
              <a:buNone/>
              <a:defRPr sz="7200">
                <a:solidFill>
                  <a:srgbClr val="7B5325"/>
                </a:solidFill>
                <a:latin typeface="Roboto Black"/>
                <a:ea typeface="Roboto Black"/>
                <a:cs typeface="Roboto Black"/>
                <a:sym typeface="Roboto Black"/>
              </a:defRPr>
            </a:lvl3pPr>
            <a:lvl4pPr lvl="3">
              <a:spcBef>
                <a:spcPts val="0"/>
              </a:spcBef>
              <a:spcAft>
                <a:spcPts val="0"/>
              </a:spcAft>
              <a:buClr>
                <a:srgbClr val="7B5325"/>
              </a:buClr>
              <a:buSzPts val="7200"/>
              <a:buFont typeface="Roboto Black"/>
              <a:buNone/>
              <a:defRPr sz="7200">
                <a:solidFill>
                  <a:srgbClr val="7B5325"/>
                </a:solidFill>
                <a:latin typeface="Roboto Black"/>
                <a:ea typeface="Roboto Black"/>
                <a:cs typeface="Roboto Black"/>
                <a:sym typeface="Roboto Black"/>
              </a:defRPr>
            </a:lvl4pPr>
            <a:lvl5pPr lvl="4">
              <a:spcBef>
                <a:spcPts val="0"/>
              </a:spcBef>
              <a:spcAft>
                <a:spcPts val="0"/>
              </a:spcAft>
              <a:buClr>
                <a:srgbClr val="7B5325"/>
              </a:buClr>
              <a:buSzPts val="7200"/>
              <a:buFont typeface="Roboto Black"/>
              <a:buNone/>
              <a:defRPr sz="7200">
                <a:solidFill>
                  <a:srgbClr val="7B5325"/>
                </a:solidFill>
                <a:latin typeface="Roboto Black"/>
                <a:ea typeface="Roboto Black"/>
                <a:cs typeface="Roboto Black"/>
                <a:sym typeface="Roboto Black"/>
              </a:defRPr>
            </a:lvl5pPr>
            <a:lvl6pPr lvl="5">
              <a:spcBef>
                <a:spcPts val="0"/>
              </a:spcBef>
              <a:spcAft>
                <a:spcPts val="0"/>
              </a:spcAft>
              <a:buClr>
                <a:srgbClr val="7B5325"/>
              </a:buClr>
              <a:buSzPts val="7200"/>
              <a:buFont typeface="Roboto Black"/>
              <a:buNone/>
              <a:defRPr sz="7200">
                <a:solidFill>
                  <a:srgbClr val="7B5325"/>
                </a:solidFill>
                <a:latin typeface="Roboto Black"/>
                <a:ea typeface="Roboto Black"/>
                <a:cs typeface="Roboto Black"/>
                <a:sym typeface="Roboto Black"/>
              </a:defRPr>
            </a:lvl6pPr>
            <a:lvl7pPr lvl="6">
              <a:spcBef>
                <a:spcPts val="0"/>
              </a:spcBef>
              <a:spcAft>
                <a:spcPts val="0"/>
              </a:spcAft>
              <a:buClr>
                <a:srgbClr val="7B5325"/>
              </a:buClr>
              <a:buSzPts val="7200"/>
              <a:buFont typeface="Roboto Black"/>
              <a:buNone/>
              <a:defRPr sz="7200">
                <a:solidFill>
                  <a:srgbClr val="7B5325"/>
                </a:solidFill>
                <a:latin typeface="Roboto Black"/>
                <a:ea typeface="Roboto Black"/>
                <a:cs typeface="Roboto Black"/>
                <a:sym typeface="Roboto Black"/>
              </a:defRPr>
            </a:lvl7pPr>
            <a:lvl8pPr lvl="7">
              <a:spcBef>
                <a:spcPts val="0"/>
              </a:spcBef>
              <a:spcAft>
                <a:spcPts val="0"/>
              </a:spcAft>
              <a:buClr>
                <a:srgbClr val="7B5325"/>
              </a:buClr>
              <a:buSzPts val="7200"/>
              <a:buFont typeface="Roboto Black"/>
              <a:buNone/>
              <a:defRPr sz="7200">
                <a:solidFill>
                  <a:srgbClr val="7B5325"/>
                </a:solidFill>
                <a:latin typeface="Roboto Black"/>
                <a:ea typeface="Roboto Black"/>
                <a:cs typeface="Roboto Black"/>
                <a:sym typeface="Roboto Black"/>
              </a:defRPr>
            </a:lvl8pPr>
            <a:lvl9pPr lvl="8">
              <a:spcBef>
                <a:spcPts val="0"/>
              </a:spcBef>
              <a:spcAft>
                <a:spcPts val="0"/>
              </a:spcAft>
              <a:buClr>
                <a:srgbClr val="7B5325"/>
              </a:buClr>
              <a:buSzPts val="7200"/>
              <a:buFont typeface="Roboto Black"/>
              <a:buNone/>
              <a:defRPr sz="7200">
                <a:solidFill>
                  <a:srgbClr val="7B5325"/>
                </a:solidFill>
                <a:latin typeface="Roboto Black"/>
                <a:ea typeface="Roboto Black"/>
                <a:cs typeface="Roboto Black"/>
                <a:sym typeface="Roboto Black"/>
              </a:defRPr>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marR="0" lvl="0" indent="-361950" algn="l" rtl="0">
              <a:spcBef>
                <a:spcPts val="640"/>
              </a:spcBef>
              <a:spcAft>
                <a:spcPts val="0"/>
              </a:spcAft>
              <a:buClr>
                <a:schemeClr val="dk1"/>
              </a:buClr>
              <a:buSzPts val="2100"/>
              <a:buFont typeface="Roboto"/>
              <a:buChar char="•"/>
              <a:defRPr sz="2100" i="0" u="none" strike="noStrike" cap="none">
                <a:solidFill>
                  <a:schemeClr val="dk1"/>
                </a:solidFill>
                <a:latin typeface="Roboto"/>
                <a:ea typeface="Roboto"/>
                <a:cs typeface="Roboto"/>
                <a:sym typeface="Roboto"/>
              </a:defRPr>
            </a:lvl1pPr>
            <a:lvl2pPr marL="914400" marR="0" lvl="1" indent="-361950" algn="l" rtl="0">
              <a:spcBef>
                <a:spcPts val="560"/>
              </a:spcBef>
              <a:spcAft>
                <a:spcPts val="0"/>
              </a:spcAft>
              <a:buClr>
                <a:schemeClr val="dk1"/>
              </a:buClr>
              <a:buSzPts val="2100"/>
              <a:buFont typeface="Roboto"/>
              <a:buChar char="–"/>
              <a:defRPr sz="2100" i="0" u="none" strike="noStrike" cap="none">
                <a:solidFill>
                  <a:schemeClr val="dk1"/>
                </a:solidFill>
                <a:latin typeface="Roboto"/>
                <a:ea typeface="Roboto"/>
                <a:cs typeface="Roboto"/>
                <a:sym typeface="Roboto"/>
              </a:defRPr>
            </a:lvl2pPr>
            <a:lvl3pPr marL="1371600" marR="0" lvl="2" indent="-361950" algn="l" rtl="0">
              <a:spcBef>
                <a:spcPts val="480"/>
              </a:spcBef>
              <a:spcAft>
                <a:spcPts val="0"/>
              </a:spcAft>
              <a:buClr>
                <a:schemeClr val="dk1"/>
              </a:buClr>
              <a:buSzPts val="2100"/>
              <a:buFont typeface="Roboto"/>
              <a:buChar char="•"/>
              <a:defRPr sz="2100" i="0" u="none" strike="noStrike" cap="none">
                <a:solidFill>
                  <a:schemeClr val="dk1"/>
                </a:solidFill>
                <a:latin typeface="Roboto"/>
                <a:ea typeface="Roboto"/>
                <a:cs typeface="Roboto"/>
                <a:sym typeface="Roboto"/>
              </a:defRPr>
            </a:lvl3pPr>
            <a:lvl4pPr marL="1828800" marR="0" lvl="3" indent="-361950" algn="l" rtl="0">
              <a:spcBef>
                <a:spcPts val="400"/>
              </a:spcBef>
              <a:spcAft>
                <a:spcPts val="0"/>
              </a:spcAft>
              <a:buClr>
                <a:schemeClr val="dk1"/>
              </a:buClr>
              <a:buSzPts val="2100"/>
              <a:buFont typeface="Roboto"/>
              <a:buChar char="–"/>
              <a:defRPr sz="2100" i="0" u="none" strike="noStrike" cap="none">
                <a:solidFill>
                  <a:schemeClr val="dk1"/>
                </a:solidFill>
                <a:latin typeface="Roboto"/>
                <a:ea typeface="Roboto"/>
                <a:cs typeface="Roboto"/>
                <a:sym typeface="Roboto"/>
              </a:defRPr>
            </a:lvl4pPr>
            <a:lvl5pPr marL="2286000" marR="0" lvl="4" indent="-361950" algn="l" rtl="0">
              <a:spcBef>
                <a:spcPts val="400"/>
              </a:spcBef>
              <a:spcAft>
                <a:spcPts val="0"/>
              </a:spcAft>
              <a:buClr>
                <a:schemeClr val="dk1"/>
              </a:buClr>
              <a:buSzPts val="2100"/>
              <a:buFont typeface="Roboto"/>
              <a:buChar char="»"/>
              <a:defRPr sz="2100" i="0" u="none" strike="noStrike" cap="none">
                <a:solidFill>
                  <a:schemeClr val="dk1"/>
                </a:solidFill>
                <a:latin typeface="Roboto"/>
                <a:ea typeface="Roboto"/>
                <a:cs typeface="Roboto"/>
                <a:sym typeface="Roboto"/>
              </a:defRPr>
            </a:lvl5pPr>
            <a:lvl6pPr marL="2743200" marR="0" lvl="5" indent="-361950" algn="l" rtl="0">
              <a:spcBef>
                <a:spcPts val="400"/>
              </a:spcBef>
              <a:spcAft>
                <a:spcPts val="0"/>
              </a:spcAft>
              <a:buClr>
                <a:schemeClr val="dk1"/>
              </a:buClr>
              <a:buSzPts val="2100"/>
              <a:buFont typeface="Roboto"/>
              <a:buChar char="•"/>
              <a:defRPr sz="2100" i="0" u="none" strike="noStrike" cap="none">
                <a:solidFill>
                  <a:schemeClr val="dk1"/>
                </a:solidFill>
                <a:latin typeface="Roboto"/>
                <a:ea typeface="Roboto"/>
                <a:cs typeface="Roboto"/>
                <a:sym typeface="Roboto"/>
              </a:defRPr>
            </a:lvl6pPr>
            <a:lvl7pPr marL="3200400" marR="0" lvl="6" indent="-361950" algn="l" rtl="0">
              <a:spcBef>
                <a:spcPts val="400"/>
              </a:spcBef>
              <a:spcAft>
                <a:spcPts val="0"/>
              </a:spcAft>
              <a:buClr>
                <a:schemeClr val="dk1"/>
              </a:buClr>
              <a:buSzPts val="2100"/>
              <a:buFont typeface="Roboto"/>
              <a:buChar char="•"/>
              <a:defRPr sz="2100" i="0" u="none" strike="noStrike" cap="none">
                <a:solidFill>
                  <a:schemeClr val="dk1"/>
                </a:solidFill>
                <a:latin typeface="Roboto"/>
                <a:ea typeface="Roboto"/>
                <a:cs typeface="Roboto"/>
                <a:sym typeface="Roboto"/>
              </a:defRPr>
            </a:lvl7pPr>
            <a:lvl8pPr marL="3657600" marR="0" lvl="7" indent="-361950" algn="l" rtl="0">
              <a:spcBef>
                <a:spcPts val="400"/>
              </a:spcBef>
              <a:spcAft>
                <a:spcPts val="0"/>
              </a:spcAft>
              <a:buClr>
                <a:schemeClr val="dk1"/>
              </a:buClr>
              <a:buSzPts val="2100"/>
              <a:buFont typeface="Roboto"/>
              <a:buChar char="•"/>
              <a:defRPr sz="2100" i="0" u="none" strike="noStrike" cap="none">
                <a:solidFill>
                  <a:schemeClr val="dk1"/>
                </a:solidFill>
                <a:latin typeface="Roboto"/>
                <a:ea typeface="Roboto"/>
                <a:cs typeface="Roboto"/>
                <a:sym typeface="Roboto"/>
              </a:defRPr>
            </a:lvl8pPr>
            <a:lvl9pPr marL="4114800" marR="0" lvl="8" indent="-361950" algn="l" rtl="0">
              <a:spcBef>
                <a:spcPts val="400"/>
              </a:spcBef>
              <a:spcAft>
                <a:spcPts val="0"/>
              </a:spcAft>
              <a:buClr>
                <a:schemeClr val="dk1"/>
              </a:buClr>
              <a:buSzPts val="2100"/>
              <a:buFont typeface="Roboto"/>
              <a:buChar char="•"/>
              <a:defRPr sz="2100" i="0" u="none" strike="noStrike" cap="none">
                <a:solidFill>
                  <a:schemeClr val="dk1"/>
                </a:solidFill>
                <a:latin typeface="Roboto"/>
                <a:ea typeface="Roboto"/>
                <a:cs typeface="Roboto"/>
                <a:sym typeface="Roboto"/>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1"/>
          <p:cNvSpPr txBox="1"/>
          <p:nvPr/>
        </p:nvSpPr>
        <p:spPr>
          <a:xfrm>
            <a:off x="15049202" y="9469582"/>
            <a:ext cx="2210100" cy="246000"/>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i="0" u="none" strike="noStrike" cap="none">
                <a:solidFill>
                  <a:srgbClr val="2B1C09"/>
                </a:solidFill>
                <a:latin typeface="Roboto"/>
                <a:ea typeface="Roboto"/>
                <a:cs typeface="Roboto"/>
                <a:sym typeface="Roboto"/>
              </a:rPr>
              <a:t>CANVA CORPORATION</a:t>
            </a:r>
            <a:endParaRPr>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pikist.com/free-photo-vxcrb" TargetMode="External"/><Relationship Id="rId2" Type="http://schemas.openxmlformats.org/officeDocument/2006/relationships/image" Target="../media/image22.jpeg"/><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0.svg"/></Relationships>
</file>

<file path=ppt/slides/_rels/slide18.xml.rels><?xml version="1.0" encoding="UTF-8" standalone="yes"?>
<Relationships xmlns="http://schemas.openxmlformats.org/package/2006/relationships"><Relationship Id="rId3" Type="http://schemas.openxmlformats.org/officeDocument/2006/relationships/hyperlink" Target="https://youareloved.byu.edu/" TargetMode="External"/><Relationship Id="rId2" Type="http://schemas.openxmlformats.org/officeDocument/2006/relationships/hyperlink" Target="https://wellnesswise.byu.edu/" TargetMode="Externa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www.pewresearch.org/social-trends/2019/02/20/most-u-s-teens-see-anxiety-and-depression-as-a-major-problem-among-their-peers/" TargetMode="External"/><Relationship Id="rId4" Type="http://schemas.openxmlformats.org/officeDocument/2006/relationships/hyperlink" Target="https://calendar.byu.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png"/><Relationship Id="rId18" Type="http://schemas.openxmlformats.org/officeDocument/2006/relationships/image" Target="../media/image8.png"/><Relationship Id="rId3" Type="http://schemas.openxmlformats.org/officeDocument/2006/relationships/diagramData" Target="../diagrams/data1.xml"/><Relationship Id="rId21" Type="http://schemas.openxmlformats.org/officeDocument/2006/relationships/diagramLayout" Target="../diagrams/layout3.xml"/><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image" Target="../media/image7.svg"/><Relationship Id="rId2" Type="http://schemas.openxmlformats.org/officeDocument/2006/relationships/notesSlide" Target="../notesSlides/notesSlide3.xml"/><Relationship Id="rId16" Type="http://schemas.openxmlformats.org/officeDocument/2006/relationships/image" Target="../media/image6.png"/><Relationship Id="rId20" Type="http://schemas.openxmlformats.org/officeDocument/2006/relationships/diagramData" Target="../diagrams/data3.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microsoft.com/office/2007/relationships/diagramDrawing" Target="../diagrams/drawing3.xml"/><Relationship Id="rId5" Type="http://schemas.openxmlformats.org/officeDocument/2006/relationships/diagramQuickStyle" Target="../diagrams/quickStyle1.xml"/><Relationship Id="rId15" Type="http://schemas.openxmlformats.org/officeDocument/2006/relationships/image" Target="../media/image5.svg"/><Relationship Id="rId23" Type="http://schemas.openxmlformats.org/officeDocument/2006/relationships/diagramColors" Target="../diagrams/colors3.xml"/><Relationship Id="rId10" Type="http://schemas.openxmlformats.org/officeDocument/2006/relationships/diagramQuickStyle" Target="../diagrams/quickStyle2.xml"/><Relationship Id="rId19" Type="http://schemas.openxmlformats.org/officeDocument/2006/relationships/image" Target="../media/image9.sv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4.png"/><Relationship Id="rId22"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coursehero.com/study-guides/wmopen-psychology/introduction-defining-stres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svg"/><Relationship Id="rId11" Type="http://schemas.openxmlformats.org/officeDocument/2006/relationships/image" Target="../media/image2.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25E"/>
        </a:solidFill>
        <a:effectLst/>
      </p:bgPr>
    </p:bg>
    <p:spTree>
      <p:nvGrpSpPr>
        <p:cNvPr id="1" name="Shape 192"/>
        <p:cNvGrpSpPr/>
        <p:nvPr/>
      </p:nvGrpSpPr>
      <p:grpSpPr>
        <a:xfrm>
          <a:off x="0" y="0"/>
          <a:ext cx="0" cy="0"/>
          <a:chOff x="0" y="0"/>
          <a:chExt cx="0" cy="0"/>
        </a:xfrm>
      </p:grpSpPr>
      <p:grpSp>
        <p:nvGrpSpPr>
          <p:cNvPr id="193" name="Google Shape;193;p19"/>
          <p:cNvGrpSpPr/>
          <p:nvPr/>
        </p:nvGrpSpPr>
        <p:grpSpPr>
          <a:xfrm>
            <a:off x="0" y="5450844"/>
            <a:ext cx="18288000" cy="4836156"/>
            <a:chOff x="0" y="-38100"/>
            <a:chExt cx="4816593" cy="1273720"/>
          </a:xfrm>
        </p:grpSpPr>
        <p:sp>
          <p:nvSpPr>
            <p:cNvPr id="194" name="Google Shape;194;p19"/>
            <p:cNvSpPr/>
            <p:nvPr/>
          </p:nvSpPr>
          <p:spPr>
            <a:xfrm>
              <a:off x="0" y="0"/>
              <a:ext cx="4816592" cy="1235620"/>
            </a:xfrm>
            <a:custGeom>
              <a:avLst/>
              <a:gdLst/>
              <a:ahLst/>
              <a:cxnLst/>
              <a:rect l="l" t="t" r="r" b="b"/>
              <a:pathLst>
                <a:path w="4816592" h="1235620" extrusionOk="0">
                  <a:moveTo>
                    <a:pt x="0" y="0"/>
                  </a:moveTo>
                  <a:lnTo>
                    <a:pt x="4816592" y="0"/>
                  </a:lnTo>
                  <a:lnTo>
                    <a:pt x="4816592" y="1235620"/>
                  </a:lnTo>
                  <a:lnTo>
                    <a:pt x="0" y="1235620"/>
                  </a:lnTo>
                  <a:close/>
                </a:path>
              </a:pathLst>
            </a:custGeom>
            <a:solidFill>
              <a:srgbClr val="FFFDFC"/>
            </a:solidFill>
            <a:ln>
              <a:noFill/>
            </a:ln>
          </p:spPr>
          <p:txBody>
            <a:bodyPr/>
            <a:lstStyle/>
            <a:p>
              <a:endParaRPr lang="en-US"/>
            </a:p>
          </p:txBody>
        </p:sp>
        <p:sp>
          <p:nvSpPr>
            <p:cNvPr id="195" name="Google Shape;195;p19"/>
            <p:cNvSpPr txBox="1"/>
            <p:nvPr/>
          </p:nvSpPr>
          <p:spPr>
            <a:xfrm>
              <a:off x="0" y="-38100"/>
              <a:ext cx="4816593" cy="127372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7" name="Google Shape;197;p19"/>
          <p:cNvSpPr txBox="1"/>
          <p:nvPr/>
        </p:nvSpPr>
        <p:spPr>
          <a:xfrm>
            <a:off x="9143998" y="1581210"/>
            <a:ext cx="8549235" cy="155119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200">
                <a:solidFill>
                  <a:schemeClr val="bg1"/>
                </a:solidFill>
                <a:latin typeface="Roboto Black"/>
                <a:ea typeface="Roboto Black"/>
                <a:cs typeface="Roboto Black"/>
                <a:sym typeface="Roboto Black"/>
              </a:rPr>
              <a:t>Redefining Success</a:t>
            </a:r>
            <a:endParaRPr>
              <a:solidFill>
                <a:schemeClr val="bg1"/>
              </a:solidFill>
              <a:latin typeface="Roboto Black"/>
              <a:ea typeface="Roboto Black"/>
              <a:cs typeface="Roboto Black"/>
              <a:sym typeface="Roboto Black"/>
            </a:endParaRPr>
          </a:p>
        </p:txBody>
      </p:sp>
      <p:sp>
        <p:nvSpPr>
          <p:cNvPr id="199" name="Google Shape;199;p19"/>
          <p:cNvSpPr txBox="1"/>
          <p:nvPr/>
        </p:nvSpPr>
        <p:spPr>
          <a:xfrm>
            <a:off x="9411147" y="4163744"/>
            <a:ext cx="8282088" cy="56015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a:solidFill>
                  <a:schemeClr val="bg1"/>
                </a:solidFill>
                <a:latin typeface="Roboto"/>
                <a:ea typeface="Roboto"/>
                <a:cs typeface="Roboto"/>
                <a:sym typeface="Roboto"/>
              </a:rPr>
              <a:t>Strategies to Overcome Perfectionism in College</a:t>
            </a:r>
            <a:endParaRPr sz="2800">
              <a:solidFill>
                <a:schemeClr val="bg1"/>
              </a:solidFill>
              <a:latin typeface="Roboto"/>
              <a:ea typeface="Roboto"/>
              <a:cs typeface="Roboto"/>
              <a:sym typeface="Roboto"/>
            </a:endParaRPr>
          </a:p>
        </p:txBody>
      </p:sp>
      <p:sp>
        <p:nvSpPr>
          <p:cNvPr id="202" name="Google Shape;202;p19"/>
          <p:cNvSpPr txBox="1"/>
          <p:nvPr/>
        </p:nvSpPr>
        <p:spPr>
          <a:xfrm>
            <a:off x="9411147" y="6443390"/>
            <a:ext cx="7300500" cy="1440394"/>
          </a:xfrm>
          <a:prstGeom prst="rect">
            <a:avLst/>
          </a:prstGeom>
          <a:noFill/>
          <a:ln>
            <a:noFill/>
          </a:ln>
        </p:spPr>
        <p:txBody>
          <a:bodyPr spcFirstLastPara="1" wrap="square" lIns="0" tIns="0" rIns="0" bIns="0" anchor="t" anchorCtr="0">
            <a:spAutoFit/>
          </a:bodyPr>
          <a:lstStyle/>
          <a:p>
            <a:pPr algn="ctr">
              <a:lnSpc>
                <a:spcPct val="130000"/>
              </a:lnSpc>
            </a:pPr>
            <a:r>
              <a:rPr lang="en-US" sz="3600" b="1" i="0" u="none" strike="noStrike" cap="none">
                <a:solidFill>
                  <a:srgbClr val="00225E"/>
                </a:solidFill>
                <a:latin typeface="Roboto"/>
                <a:ea typeface="Roboto"/>
                <a:cs typeface="Roboto"/>
                <a:sym typeface="Roboto"/>
              </a:rPr>
              <a:t>For President Reese and BYU </a:t>
            </a:r>
            <a:r>
              <a:rPr lang="en-US" sz="3600" b="1">
                <a:solidFill>
                  <a:srgbClr val="00225E"/>
                </a:solidFill>
                <a:latin typeface="Roboto"/>
                <a:ea typeface="Roboto"/>
                <a:cs typeface="Roboto"/>
                <a:sym typeface="Roboto"/>
              </a:rPr>
              <a:t>Staff By: </a:t>
            </a:r>
            <a:r>
              <a:rPr lang="en-US" sz="3600" b="1" i="0" u="none" strike="noStrike" cap="none">
                <a:solidFill>
                  <a:srgbClr val="00225E"/>
                </a:solidFill>
                <a:latin typeface="Roboto"/>
                <a:ea typeface="Roboto"/>
                <a:cs typeface="Roboto"/>
                <a:sym typeface="Roboto"/>
              </a:rPr>
              <a:t>S.</a:t>
            </a:r>
            <a:r>
              <a:rPr lang="en-US" sz="3600" b="1">
                <a:solidFill>
                  <a:srgbClr val="00225E"/>
                </a:solidFill>
                <a:latin typeface="Roboto"/>
                <a:ea typeface="Roboto"/>
                <a:cs typeface="Roboto"/>
                <a:sym typeface="Roboto"/>
              </a:rPr>
              <a:t>E.L.R.</a:t>
            </a:r>
            <a:endParaRPr lang="en-US" sz="1200" b="1">
              <a:solidFill>
                <a:srgbClr val="00225E"/>
              </a:solidFill>
              <a:latin typeface="Roboto"/>
              <a:ea typeface="Roboto"/>
              <a:cs typeface="Roboto"/>
              <a:sym typeface="Roboto"/>
            </a:endParaRPr>
          </a:p>
        </p:txBody>
      </p:sp>
      <p:pic>
        <p:nvPicPr>
          <p:cNvPr id="2" name="Picture 1" descr="A city with mountains in the background&#10;&#10;Description automatically generated">
            <a:extLst>
              <a:ext uri="{FF2B5EF4-FFF2-40B4-BE49-F238E27FC236}">
                <a16:creationId xmlns:a16="http://schemas.microsoft.com/office/drawing/2014/main" id="{3044A320-0E87-CCF9-623C-122124D4295F}"/>
              </a:ext>
            </a:extLst>
          </p:cNvPr>
          <p:cNvPicPr>
            <a:picLocks noChangeAspect="1"/>
          </p:cNvPicPr>
          <p:nvPr/>
        </p:nvPicPr>
        <p:blipFill>
          <a:blip r:embed="rId3"/>
          <a:stretch>
            <a:fillRect/>
          </a:stretch>
        </p:blipFill>
        <p:spPr>
          <a:xfrm>
            <a:off x="594765" y="3269606"/>
            <a:ext cx="7848437" cy="5640365"/>
          </a:xfrm>
          <a:prstGeom prst="rect">
            <a:avLst/>
          </a:prstGeom>
        </p:spPr>
      </p:pic>
      <p:pic>
        <p:nvPicPr>
          <p:cNvPr id="3" name="Picture 2" descr="BYU Logo, symbol, meaning, history, PNG, brand">
            <a:extLst>
              <a:ext uri="{FF2B5EF4-FFF2-40B4-BE49-F238E27FC236}">
                <a16:creationId xmlns:a16="http://schemas.microsoft.com/office/drawing/2014/main" id="{42BFDEFF-0760-5076-B207-5010DE1F8751}"/>
              </a:ext>
            </a:extLst>
          </p:cNvPr>
          <p:cNvPicPr>
            <a:picLocks noChangeAspect="1"/>
          </p:cNvPicPr>
          <p:nvPr/>
        </p:nvPicPr>
        <p:blipFill>
          <a:blip r:embed="rId4"/>
          <a:stretch>
            <a:fillRect/>
          </a:stretch>
        </p:blipFill>
        <p:spPr>
          <a:xfrm>
            <a:off x="16489679" y="8936676"/>
            <a:ext cx="2143073" cy="12054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25E"/>
        </a:solidFill>
        <a:effectLst/>
      </p:bgPr>
    </p:bg>
    <p:spTree>
      <p:nvGrpSpPr>
        <p:cNvPr id="1" name="Shape 245"/>
        <p:cNvGrpSpPr/>
        <p:nvPr/>
      </p:nvGrpSpPr>
      <p:grpSpPr>
        <a:xfrm>
          <a:off x="0" y="0"/>
          <a:ext cx="0" cy="0"/>
          <a:chOff x="0" y="0"/>
          <a:chExt cx="0" cy="0"/>
        </a:xfrm>
      </p:grpSpPr>
      <p:grpSp>
        <p:nvGrpSpPr>
          <p:cNvPr id="247" name="Google Shape;247;p22"/>
          <p:cNvGrpSpPr/>
          <p:nvPr/>
        </p:nvGrpSpPr>
        <p:grpSpPr>
          <a:xfrm>
            <a:off x="1028700" y="859536"/>
            <a:ext cx="16230600" cy="8121673"/>
            <a:chOff x="0" y="-38100"/>
            <a:chExt cx="4274726" cy="1446132"/>
          </a:xfrm>
        </p:grpSpPr>
        <p:sp>
          <p:nvSpPr>
            <p:cNvPr id="248" name="Google Shape;248;p22"/>
            <p:cNvSpPr/>
            <p:nvPr/>
          </p:nvSpPr>
          <p:spPr>
            <a:xfrm>
              <a:off x="0" y="0"/>
              <a:ext cx="4274726" cy="1408032"/>
            </a:xfrm>
            <a:custGeom>
              <a:avLst/>
              <a:gdLst/>
              <a:ahLst/>
              <a:cxnLst/>
              <a:rect l="l" t="t" r="r" b="b"/>
              <a:pathLst>
                <a:path w="4274726" h="1408032" extrusionOk="0">
                  <a:moveTo>
                    <a:pt x="0" y="0"/>
                  </a:moveTo>
                  <a:lnTo>
                    <a:pt x="4274726" y="0"/>
                  </a:lnTo>
                  <a:lnTo>
                    <a:pt x="4274726" y="1408032"/>
                  </a:lnTo>
                  <a:lnTo>
                    <a:pt x="0" y="1408032"/>
                  </a:lnTo>
                  <a:close/>
                </a:path>
              </a:pathLst>
            </a:custGeom>
            <a:solidFill>
              <a:srgbClr val="FFFDFC"/>
            </a:solidFill>
            <a:ln>
              <a:noFill/>
            </a:ln>
          </p:spPr>
          <p:txBody>
            <a:bodyPr/>
            <a:lstStyle/>
            <a:p>
              <a:endParaRPr lang="en-US"/>
            </a:p>
          </p:txBody>
        </p:sp>
        <p:sp>
          <p:nvSpPr>
            <p:cNvPr id="249" name="Google Shape;249;p22"/>
            <p:cNvSpPr txBox="1"/>
            <p:nvPr/>
          </p:nvSpPr>
          <p:spPr>
            <a:xfrm>
              <a:off x="0" y="-38100"/>
              <a:ext cx="4274726" cy="144613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0" name="Google Shape;250;p22"/>
          <p:cNvSpPr txBox="1"/>
          <p:nvPr/>
        </p:nvSpPr>
        <p:spPr>
          <a:xfrm>
            <a:off x="15049202" y="9469582"/>
            <a:ext cx="2210100" cy="246000"/>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i="0" u="none" strike="noStrike" cap="none">
                <a:solidFill>
                  <a:srgbClr val="2B1C09"/>
                </a:solidFill>
                <a:latin typeface="Roboto"/>
                <a:ea typeface="Roboto"/>
                <a:cs typeface="Roboto"/>
                <a:sym typeface="Roboto"/>
              </a:rPr>
              <a:t>CANVA CORPORATION</a:t>
            </a:r>
            <a:endParaRPr>
              <a:latin typeface="Roboto"/>
              <a:ea typeface="Roboto"/>
              <a:cs typeface="Roboto"/>
              <a:sym typeface="Roboto"/>
            </a:endParaRPr>
          </a:p>
        </p:txBody>
      </p:sp>
      <p:sp>
        <p:nvSpPr>
          <p:cNvPr id="264" name="Google Shape;264;p22"/>
          <p:cNvSpPr txBox="1"/>
          <p:nvPr/>
        </p:nvSpPr>
        <p:spPr>
          <a:xfrm>
            <a:off x="12602636" y="6530872"/>
            <a:ext cx="813600" cy="28007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endParaRPr b="1">
              <a:latin typeface="Roboto"/>
              <a:ea typeface="Roboto"/>
              <a:cs typeface="Roboto"/>
              <a:sym typeface="Roboto"/>
            </a:endParaRPr>
          </a:p>
        </p:txBody>
      </p:sp>
      <p:sp>
        <p:nvSpPr>
          <p:cNvPr id="2" name="Rectangle 1">
            <a:extLst>
              <a:ext uri="{FF2B5EF4-FFF2-40B4-BE49-F238E27FC236}">
                <a16:creationId xmlns:a16="http://schemas.microsoft.com/office/drawing/2014/main" id="{A9CF7FC9-396C-1FEA-DB16-EA26B7A8C333}"/>
              </a:ext>
            </a:extLst>
          </p:cNvPr>
          <p:cNvSpPr/>
          <p:nvPr/>
        </p:nvSpPr>
        <p:spPr>
          <a:xfrm>
            <a:off x="14921617" y="9469582"/>
            <a:ext cx="2696850" cy="440529"/>
          </a:xfrm>
          <a:prstGeom prst="rect">
            <a:avLst/>
          </a:prstGeom>
          <a:solidFill>
            <a:srgbClr val="00225E"/>
          </a:solidFill>
          <a:ln>
            <a:solidFill>
              <a:srgbClr val="0022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2BD9CB8E-3E81-1874-7048-7883B37C1CDF}"/>
              </a:ext>
            </a:extLst>
          </p:cNvPr>
          <p:cNvGraphicFramePr/>
          <p:nvPr>
            <p:extLst>
              <p:ext uri="{D42A27DB-BD31-4B8C-83A1-F6EECF244321}">
                <p14:modId xmlns:p14="http://schemas.microsoft.com/office/powerpoint/2010/main" val="2980777589"/>
              </p:ext>
            </p:extLst>
          </p:nvPr>
        </p:nvGraphicFramePr>
        <p:xfrm>
          <a:off x="2523744" y="963360"/>
          <a:ext cx="12192000"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057F03D9-F2AF-8446-4F8C-C3B3E7333B50}"/>
              </a:ext>
            </a:extLst>
          </p:cNvPr>
          <p:cNvSpPr txBox="1"/>
          <p:nvPr/>
        </p:nvSpPr>
        <p:spPr>
          <a:xfrm>
            <a:off x="1732447" y="9177083"/>
            <a:ext cx="14426578" cy="830997"/>
          </a:xfrm>
          <a:prstGeom prst="rect">
            <a:avLst/>
          </a:prstGeom>
          <a:noFill/>
        </p:spPr>
        <p:txBody>
          <a:bodyPr wrap="none" rtlCol="0">
            <a:spAutoFit/>
          </a:bodyPr>
          <a:lstStyle/>
          <a:p>
            <a:r>
              <a:rPr lang="en-US" sz="4800" kern="100">
                <a:solidFill>
                  <a:schemeClr val="bg1"/>
                </a:solidFill>
                <a:effectLst/>
                <a:latin typeface="Aptos" panose="020B0004020202020204" pitchFamily="34" charset="0"/>
                <a:ea typeface="Aptos" panose="020B0004020202020204" pitchFamily="34" charset="0"/>
                <a:cs typeface="Arial" panose="020B0604020202020204" pitchFamily="34" charset="0"/>
              </a:rPr>
              <a:t>“Failing is a natural consequence of pushing yourself.”</a:t>
            </a:r>
            <a:endParaRPr lang="en-US" sz="4800">
              <a:solidFill>
                <a:schemeClr val="bg1"/>
              </a:solidFill>
            </a:endParaRPr>
          </a:p>
        </p:txBody>
      </p:sp>
      <p:pic>
        <p:nvPicPr>
          <p:cNvPr id="5" name="Picture 4" descr="BYU Logo, symbol, meaning, history, PNG, brand">
            <a:extLst>
              <a:ext uri="{FF2B5EF4-FFF2-40B4-BE49-F238E27FC236}">
                <a16:creationId xmlns:a16="http://schemas.microsoft.com/office/drawing/2014/main" id="{BF965549-1A90-25F2-BD26-C60849AC6669}"/>
              </a:ext>
            </a:extLst>
          </p:cNvPr>
          <p:cNvPicPr>
            <a:picLocks noChangeAspect="1"/>
          </p:cNvPicPr>
          <p:nvPr/>
        </p:nvPicPr>
        <p:blipFill>
          <a:blip r:embed="rId8"/>
          <a:stretch>
            <a:fillRect/>
          </a:stretch>
        </p:blipFill>
        <p:spPr>
          <a:xfrm>
            <a:off x="16489679" y="8936676"/>
            <a:ext cx="2143073" cy="120547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25E"/>
        </a:solidFill>
        <a:effectLst/>
      </p:bgPr>
    </p:bg>
    <p:spTree>
      <p:nvGrpSpPr>
        <p:cNvPr id="1" name="Shape 311"/>
        <p:cNvGrpSpPr/>
        <p:nvPr/>
      </p:nvGrpSpPr>
      <p:grpSpPr>
        <a:xfrm>
          <a:off x="0" y="0"/>
          <a:ext cx="0" cy="0"/>
          <a:chOff x="0" y="0"/>
          <a:chExt cx="0" cy="0"/>
        </a:xfrm>
      </p:grpSpPr>
      <p:sp>
        <p:nvSpPr>
          <p:cNvPr id="318" name="Google Shape;318;p25"/>
          <p:cNvSpPr txBox="1"/>
          <p:nvPr/>
        </p:nvSpPr>
        <p:spPr>
          <a:xfrm>
            <a:off x="6233398" y="1018918"/>
            <a:ext cx="5821200" cy="155119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200">
                <a:solidFill>
                  <a:schemeClr val="bg1"/>
                </a:solidFill>
                <a:latin typeface="Roboto Black"/>
                <a:ea typeface="Roboto Black"/>
                <a:cs typeface="Roboto Black"/>
                <a:sym typeface="Roboto Black"/>
              </a:rPr>
              <a:t>Call to Action</a:t>
            </a:r>
            <a:endParaRPr>
              <a:solidFill>
                <a:schemeClr val="bg1"/>
              </a:solidFill>
              <a:latin typeface="Roboto Black"/>
              <a:ea typeface="Roboto Black"/>
              <a:cs typeface="Roboto Black"/>
              <a:sym typeface="Roboto Black"/>
            </a:endParaRPr>
          </a:p>
        </p:txBody>
      </p:sp>
      <p:pic>
        <p:nvPicPr>
          <p:cNvPr id="3" name="Picture 2">
            <a:extLst>
              <a:ext uri="{FF2B5EF4-FFF2-40B4-BE49-F238E27FC236}">
                <a16:creationId xmlns:a16="http://schemas.microsoft.com/office/drawing/2014/main" id="{84396A2E-5DE7-C9B0-BCF3-382322DA15CB}"/>
              </a:ext>
            </a:extLst>
          </p:cNvPr>
          <p:cNvPicPr>
            <a:picLocks noChangeAspect="1"/>
          </p:cNvPicPr>
          <p:nvPr/>
        </p:nvPicPr>
        <p:blipFill>
          <a:blip r:embed="rId3"/>
          <a:stretch>
            <a:fillRect/>
          </a:stretch>
        </p:blipFill>
        <p:spPr>
          <a:xfrm>
            <a:off x="490609" y="4496942"/>
            <a:ext cx="4748305" cy="3068012"/>
          </a:xfrm>
          <a:prstGeom prst="rect">
            <a:avLst/>
          </a:prstGeom>
        </p:spPr>
      </p:pic>
      <p:pic>
        <p:nvPicPr>
          <p:cNvPr id="5" name="Picture 4">
            <a:extLst>
              <a:ext uri="{FF2B5EF4-FFF2-40B4-BE49-F238E27FC236}">
                <a16:creationId xmlns:a16="http://schemas.microsoft.com/office/drawing/2014/main" id="{8F074E81-023A-9CA9-B3F4-7450E457A36B}"/>
              </a:ext>
            </a:extLst>
          </p:cNvPr>
          <p:cNvPicPr>
            <a:picLocks noChangeAspect="1"/>
          </p:cNvPicPr>
          <p:nvPr/>
        </p:nvPicPr>
        <p:blipFill>
          <a:blip r:embed="rId4"/>
          <a:stretch>
            <a:fillRect/>
          </a:stretch>
        </p:blipFill>
        <p:spPr>
          <a:xfrm>
            <a:off x="13049081" y="4496942"/>
            <a:ext cx="4748309" cy="2987489"/>
          </a:xfrm>
          <a:prstGeom prst="rect">
            <a:avLst/>
          </a:prstGeom>
        </p:spPr>
      </p:pic>
      <p:pic>
        <p:nvPicPr>
          <p:cNvPr id="7" name="Picture 6">
            <a:extLst>
              <a:ext uri="{FF2B5EF4-FFF2-40B4-BE49-F238E27FC236}">
                <a16:creationId xmlns:a16="http://schemas.microsoft.com/office/drawing/2014/main" id="{B14DB230-0D93-BADC-7A91-D52A136456CB}"/>
              </a:ext>
            </a:extLst>
          </p:cNvPr>
          <p:cNvPicPr>
            <a:picLocks noChangeAspect="1"/>
          </p:cNvPicPr>
          <p:nvPr/>
        </p:nvPicPr>
        <p:blipFill>
          <a:blip r:embed="rId5"/>
          <a:stretch>
            <a:fillRect/>
          </a:stretch>
        </p:blipFill>
        <p:spPr>
          <a:xfrm>
            <a:off x="5995356" y="3584263"/>
            <a:ext cx="6297284" cy="4812848"/>
          </a:xfrm>
          <a:prstGeom prst="rect">
            <a:avLst/>
          </a:prstGeom>
        </p:spPr>
      </p:pic>
      <p:sp>
        <p:nvSpPr>
          <p:cNvPr id="8" name="Rectangle 7">
            <a:extLst>
              <a:ext uri="{FF2B5EF4-FFF2-40B4-BE49-F238E27FC236}">
                <a16:creationId xmlns:a16="http://schemas.microsoft.com/office/drawing/2014/main" id="{5D043D54-20A3-4457-3D6C-DD982D147DAF}"/>
              </a:ext>
            </a:extLst>
          </p:cNvPr>
          <p:cNvSpPr/>
          <p:nvPr/>
        </p:nvSpPr>
        <p:spPr>
          <a:xfrm>
            <a:off x="14921617" y="9469582"/>
            <a:ext cx="2696850" cy="440529"/>
          </a:xfrm>
          <a:prstGeom prst="rect">
            <a:avLst/>
          </a:prstGeom>
          <a:solidFill>
            <a:srgbClr val="00225E"/>
          </a:solidFill>
          <a:ln>
            <a:solidFill>
              <a:srgbClr val="0022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BYU Logo, symbol, meaning, history, PNG, brand">
            <a:extLst>
              <a:ext uri="{FF2B5EF4-FFF2-40B4-BE49-F238E27FC236}">
                <a16:creationId xmlns:a16="http://schemas.microsoft.com/office/drawing/2014/main" id="{F61044EE-EF01-A06C-AD5D-7C0A7D9CD1D4}"/>
              </a:ext>
            </a:extLst>
          </p:cNvPr>
          <p:cNvPicPr>
            <a:picLocks noChangeAspect="1"/>
          </p:cNvPicPr>
          <p:nvPr/>
        </p:nvPicPr>
        <p:blipFill>
          <a:blip r:embed="rId6"/>
          <a:stretch>
            <a:fillRect/>
          </a:stretch>
        </p:blipFill>
        <p:spPr>
          <a:xfrm>
            <a:off x="16489679" y="8936676"/>
            <a:ext cx="2143073" cy="120547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25E"/>
        </a:solidFill>
        <a:effectLst/>
      </p:bgPr>
    </p:bg>
    <p:spTree>
      <p:nvGrpSpPr>
        <p:cNvPr id="1" name="Shape 401"/>
        <p:cNvGrpSpPr/>
        <p:nvPr/>
      </p:nvGrpSpPr>
      <p:grpSpPr>
        <a:xfrm>
          <a:off x="0" y="0"/>
          <a:ext cx="0" cy="0"/>
          <a:chOff x="0" y="0"/>
          <a:chExt cx="0" cy="0"/>
        </a:xfrm>
      </p:grpSpPr>
      <p:grpSp>
        <p:nvGrpSpPr>
          <p:cNvPr id="402" name="Google Shape;402;p31"/>
          <p:cNvGrpSpPr/>
          <p:nvPr/>
        </p:nvGrpSpPr>
        <p:grpSpPr>
          <a:xfrm>
            <a:off x="0" y="-144661"/>
            <a:ext cx="18288000" cy="5056553"/>
            <a:chOff x="0" y="-38100"/>
            <a:chExt cx="4816593" cy="1331767"/>
          </a:xfrm>
        </p:grpSpPr>
        <p:sp>
          <p:nvSpPr>
            <p:cNvPr id="403" name="Google Shape;403;p31"/>
            <p:cNvSpPr/>
            <p:nvPr/>
          </p:nvSpPr>
          <p:spPr>
            <a:xfrm>
              <a:off x="0" y="0"/>
              <a:ext cx="4816592" cy="1293667"/>
            </a:xfrm>
            <a:custGeom>
              <a:avLst/>
              <a:gdLst/>
              <a:ahLst/>
              <a:cxnLst/>
              <a:rect l="l" t="t" r="r" b="b"/>
              <a:pathLst>
                <a:path w="4816592" h="1293667" extrusionOk="0">
                  <a:moveTo>
                    <a:pt x="0" y="0"/>
                  </a:moveTo>
                  <a:lnTo>
                    <a:pt x="4816592" y="0"/>
                  </a:lnTo>
                  <a:lnTo>
                    <a:pt x="4816592" y="1293667"/>
                  </a:lnTo>
                  <a:lnTo>
                    <a:pt x="0" y="1293667"/>
                  </a:lnTo>
                  <a:close/>
                </a:path>
              </a:pathLst>
            </a:custGeom>
            <a:solidFill>
              <a:srgbClr val="FFFDFC"/>
            </a:solidFill>
            <a:ln>
              <a:noFill/>
            </a:ln>
          </p:spPr>
          <p:txBody>
            <a:bodyPr/>
            <a:lstStyle/>
            <a:p>
              <a:endParaRPr lang="en-US"/>
            </a:p>
          </p:txBody>
        </p:sp>
        <p:sp>
          <p:nvSpPr>
            <p:cNvPr id="404" name="Google Shape;404;p31"/>
            <p:cNvSpPr txBox="1"/>
            <p:nvPr/>
          </p:nvSpPr>
          <p:spPr>
            <a:xfrm>
              <a:off x="0" y="-38100"/>
              <a:ext cx="4816593" cy="133176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09" name="Google Shape;409;p31"/>
          <p:cNvSpPr txBox="1"/>
          <p:nvPr/>
        </p:nvSpPr>
        <p:spPr>
          <a:xfrm>
            <a:off x="6661845" y="570288"/>
            <a:ext cx="4964400" cy="155119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200">
                <a:solidFill>
                  <a:srgbClr val="00225E"/>
                </a:solidFill>
                <a:latin typeface="Roboto Black"/>
                <a:ea typeface="Roboto Black"/>
                <a:cs typeface="Roboto Black"/>
                <a:sym typeface="Roboto Black"/>
              </a:rPr>
              <a:t>Appendix</a:t>
            </a:r>
            <a:endParaRPr>
              <a:solidFill>
                <a:srgbClr val="00225E"/>
              </a:solidFill>
              <a:latin typeface="Roboto Black"/>
              <a:ea typeface="Roboto Black"/>
              <a:cs typeface="Roboto Black"/>
              <a:sym typeface="Roboto Black"/>
            </a:endParaRPr>
          </a:p>
        </p:txBody>
      </p:sp>
      <p:sp>
        <p:nvSpPr>
          <p:cNvPr id="17" name="Rectangle 16">
            <a:extLst>
              <a:ext uri="{FF2B5EF4-FFF2-40B4-BE49-F238E27FC236}">
                <a16:creationId xmlns:a16="http://schemas.microsoft.com/office/drawing/2014/main" id="{C3C93FC2-5205-3FF5-76AD-83C1C4902858}"/>
              </a:ext>
            </a:extLst>
          </p:cNvPr>
          <p:cNvSpPr/>
          <p:nvPr/>
        </p:nvSpPr>
        <p:spPr>
          <a:xfrm>
            <a:off x="14478000" y="9550400"/>
            <a:ext cx="3292376" cy="178355"/>
          </a:xfrm>
          <a:prstGeom prst="rect">
            <a:avLst/>
          </a:prstGeom>
          <a:solidFill>
            <a:srgbClr val="00225E"/>
          </a:solidFill>
          <a:ln>
            <a:solidFill>
              <a:srgbClr val="0022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7FB9E07-4E01-C124-8209-DF3B84871A05}"/>
              </a:ext>
            </a:extLst>
          </p:cNvPr>
          <p:cNvSpPr/>
          <p:nvPr/>
        </p:nvSpPr>
        <p:spPr>
          <a:xfrm>
            <a:off x="11831105" y="5663539"/>
            <a:ext cx="3659634" cy="252148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548640"/>
          <a:lstStyle/>
          <a:p>
            <a:pPr algn="ctr"/>
            <a:r>
              <a:rPr lang="en-US" sz="2400"/>
              <a:t>How do we still maintain a rigorous standard at BYU?</a:t>
            </a:r>
          </a:p>
        </p:txBody>
      </p:sp>
      <p:sp>
        <p:nvSpPr>
          <p:cNvPr id="10" name="Rectangle: Rounded Corners 9">
            <a:extLst>
              <a:ext uri="{FF2B5EF4-FFF2-40B4-BE49-F238E27FC236}">
                <a16:creationId xmlns:a16="http://schemas.microsoft.com/office/drawing/2014/main" id="{27449E56-7D4F-3B16-5601-C1A18B936219}"/>
              </a:ext>
            </a:extLst>
          </p:cNvPr>
          <p:cNvSpPr/>
          <p:nvPr/>
        </p:nvSpPr>
        <p:spPr>
          <a:xfrm>
            <a:off x="2797257" y="5663540"/>
            <a:ext cx="3659634" cy="252148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548640"/>
          <a:lstStyle/>
          <a:p>
            <a:pPr algn="ctr"/>
            <a:r>
              <a:rPr lang="en-US" sz="2400"/>
              <a:t>In what ways can individual students help solve the problem?</a:t>
            </a:r>
          </a:p>
        </p:txBody>
      </p:sp>
      <p:pic>
        <p:nvPicPr>
          <p:cNvPr id="18" name="Picture 17" descr="BYU Logo, symbol, meaning, history, PNG, brand">
            <a:extLst>
              <a:ext uri="{FF2B5EF4-FFF2-40B4-BE49-F238E27FC236}">
                <a16:creationId xmlns:a16="http://schemas.microsoft.com/office/drawing/2014/main" id="{6D6D2856-2E58-3C23-7C59-B4B0C0175AC8}"/>
              </a:ext>
            </a:extLst>
          </p:cNvPr>
          <p:cNvPicPr>
            <a:picLocks noChangeAspect="1"/>
          </p:cNvPicPr>
          <p:nvPr/>
        </p:nvPicPr>
        <p:blipFill>
          <a:blip r:embed="rId3"/>
          <a:stretch>
            <a:fillRect/>
          </a:stretch>
        </p:blipFill>
        <p:spPr>
          <a:xfrm>
            <a:off x="16489679" y="8936676"/>
            <a:ext cx="2143073" cy="1205479"/>
          </a:xfrm>
          <a:prstGeom prst="rect">
            <a:avLst/>
          </a:prstGeom>
        </p:spPr>
      </p:pic>
      <p:sp>
        <p:nvSpPr>
          <p:cNvPr id="20" name="Rectangle: Rounded Corners 19">
            <a:extLst>
              <a:ext uri="{FF2B5EF4-FFF2-40B4-BE49-F238E27FC236}">
                <a16:creationId xmlns:a16="http://schemas.microsoft.com/office/drawing/2014/main" id="{4877C058-2A0E-C636-EE25-04CDFDB0E820}"/>
              </a:ext>
            </a:extLst>
          </p:cNvPr>
          <p:cNvSpPr/>
          <p:nvPr/>
        </p:nvSpPr>
        <p:spPr>
          <a:xfrm>
            <a:off x="7314181" y="5663539"/>
            <a:ext cx="3659634" cy="252148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548640"/>
          <a:lstStyle/>
          <a:p>
            <a:pPr algn="ctr"/>
            <a:r>
              <a:rPr lang="en-US" sz="2400"/>
              <a:t>How can we quantify or visualize results of the campaign?</a:t>
            </a:r>
          </a:p>
        </p:txBody>
      </p:sp>
      <p:sp>
        <p:nvSpPr>
          <p:cNvPr id="21" name="Rectangle: Rounded Corners 20">
            <a:extLst>
              <a:ext uri="{FF2B5EF4-FFF2-40B4-BE49-F238E27FC236}">
                <a16:creationId xmlns:a16="http://schemas.microsoft.com/office/drawing/2014/main" id="{008020ED-61BA-DFB2-EB4D-A5273B86B247}"/>
              </a:ext>
            </a:extLst>
          </p:cNvPr>
          <p:cNvSpPr/>
          <p:nvPr/>
        </p:nvSpPr>
        <p:spPr>
          <a:xfrm>
            <a:off x="4627074" y="2255943"/>
            <a:ext cx="3659634" cy="252148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365760"/>
          <a:lstStyle/>
          <a:p>
            <a:pPr algn="ctr"/>
            <a:r>
              <a:rPr lang="en-US" sz="2400"/>
              <a:t>How do we avoid embarrassing those who do not want to share their feelings?</a:t>
            </a:r>
            <a:endParaRPr lang="en-US"/>
          </a:p>
        </p:txBody>
      </p:sp>
      <p:sp>
        <p:nvSpPr>
          <p:cNvPr id="22" name="Rectangle: Rounded Corners 21">
            <a:extLst>
              <a:ext uri="{FF2B5EF4-FFF2-40B4-BE49-F238E27FC236}">
                <a16:creationId xmlns:a16="http://schemas.microsoft.com/office/drawing/2014/main" id="{D30198F3-35EB-2BFF-AB43-41A982AD261C}"/>
              </a:ext>
            </a:extLst>
          </p:cNvPr>
          <p:cNvSpPr/>
          <p:nvPr/>
        </p:nvSpPr>
        <p:spPr>
          <a:xfrm>
            <a:off x="9627718" y="2266143"/>
            <a:ext cx="3659634" cy="252148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640080"/>
          <a:lstStyle/>
          <a:p>
            <a:pPr algn="ctr"/>
            <a:r>
              <a:rPr lang="en-US" sz="2400"/>
              <a:t>How can we invite all students to participate?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0225E"/>
        </a:solidFill>
        <a:effectLst/>
      </p:bgPr>
    </p:bg>
    <p:spTree>
      <p:nvGrpSpPr>
        <p:cNvPr id="1" name=""/>
        <p:cNvGrpSpPr/>
        <p:nvPr/>
      </p:nvGrpSpPr>
      <p:grpSpPr>
        <a:xfrm>
          <a:off x="0" y="0"/>
          <a:ext cx="0" cy="0"/>
          <a:chOff x="0" y="0"/>
          <a:chExt cx="0" cy="0"/>
        </a:xfrm>
      </p:grpSpPr>
      <p:pic>
        <p:nvPicPr>
          <p:cNvPr id="6" name="Picture Placeholder 5" descr="A person with her hand on her forehead&#10;&#10;Description automatically generated">
            <a:extLst>
              <a:ext uri="{FF2B5EF4-FFF2-40B4-BE49-F238E27FC236}">
                <a16:creationId xmlns:a16="http://schemas.microsoft.com/office/drawing/2014/main" id="{7B614AFF-EAF7-4F32-3DE9-E69071704462}"/>
              </a:ext>
            </a:extLst>
          </p:cNvPr>
          <p:cNvPicPr>
            <a:picLocks noGrp="1" noChangeAspect="1"/>
          </p:cNvPicPr>
          <p:nvPr>
            <p:ph type="pic" idx="2"/>
          </p:nvPr>
        </p:nvPicPr>
        <p:blipFill>
          <a:blip r:embed="rId2">
            <a:extLst>
              <a:ext uri="{837473B0-CC2E-450A-ABE3-18F120FF3D39}">
                <a1611:picAttrSrcUrl xmlns:a1611="http://schemas.microsoft.com/office/drawing/2016/11/main" r:id="rId3"/>
              </a:ext>
            </a:extLst>
          </a:blip>
          <a:srcRect l="22742" r="22742"/>
          <a:stretch>
            <a:fillRect/>
          </a:stretch>
        </p:blipFill>
        <p:spPr/>
      </p:pic>
      <p:sp>
        <p:nvSpPr>
          <p:cNvPr id="3" name="Title 2">
            <a:extLst>
              <a:ext uri="{FF2B5EF4-FFF2-40B4-BE49-F238E27FC236}">
                <a16:creationId xmlns:a16="http://schemas.microsoft.com/office/drawing/2014/main" id="{809579B3-2FF6-0CCC-1697-94656D78342E}"/>
              </a:ext>
            </a:extLst>
          </p:cNvPr>
          <p:cNvSpPr>
            <a:spLocks noGrp="1"/>
          </p:cNvSpPr>
          <p:nvPr>
            <p:ph type="title"/>
          </p:nvPr>
        </p:nvSpPr>
        <p:spPr>
          <a:xfrm>
            <a:off x="8816395" y="3002913"/>
            <a:ext cx="8274410" cy="1523400"/>
          </a:xfrm>
        </p:spPr>
        <p:txBody>
          <a:bodyPr/>
          <a:lstStyle/>
          <a:p>
            <a:pPr algn="ctr"/>
            <a:r>
              <a:rPr lang="en-US" sz="4000"/>
              <a:t>How do we avoid embarrassing those who do not want to share their feelings?</a:t>
            </a:r>
            <a:br>
              <a:rPr lang="en-US"/>
            </a:br>
            <a:endParaRPr lang="en-US"/>
          </a:p>
        </p:txBody>
      </p:sp>
      <p:sp>
        <p:nvSpPr>
          <p:cNvPr id="4" name="Text Placeholder 3">
            <a:extLst>
              <a:ext uri="{FF2B5EF4-FFF2-40B4-BE49-F238E27FC236}">
                <a16:creationId xmlns:a16="http://schemas.microsoft.com/office/drawing/2014/main" id="{5BC5A945-CD49-A2F1-B4AF-82342578CD31}"/>
              </a:ext>
            </a:extLst>
          </p:cNvPr>
          <p:cNvSpPr>
            <a:spLocks noGrp="1"/>
          </p:cNvSpPr>
          <p:nvPr>
            <p:ph type="body" idx="1"/>
          </p:nvPr>
        </p:nvSpPr>
        <p:spPr/>
        <p:txBody>
          <a:bodyPr/>
          <a:lstStyle/>
          <a:p>
            <a:r>
              <a:rPr lang="en-US"/>
              <a:t>Give handouts to everyone and not single anyone out.</a:t>
            </a:r>
          </a:p>
        </p:txBody>
      </p:sp>
      <p:pic>
        <p:nvPicPr>
          <p:cNvPr id="7" name="Picture 6" descr="BYU Logo, symbol, meaning, history, PNG, brand">
            <a:extLst>
              <a:ext uri="{FF2B5EF4-FFF2-40B4-BE49-F238E27FC236}">
                <a16:creationId xmlns:a16="http://schemas.microsoft.com/office/drawing/2014/main" id="{0B9920EC-9B5F-85C5-3073-7B0A0500441A}"/>
              </a:ext>
            </a:extLst>
          </p:cNvPr>
          <p:cNvPicPr>
            <a:picLocks noChangeAspect="1"/>
          </p:cNvPicPr>
          <p:nvPr/>
        </p:nvPicPr>
        <p:blipFill>
          <a:blip r:embed="rId4"/>
          <a:stretch>
            <a:fillRect/>
          </a:stretch>
        </p:blipFill>
        <p:spPr>
          <a:xfrm>
            <a:off x="16489679" y="8936676"/>
            <a:ext cx="2143073" cy="1205479"/>
          </a:xfrm>
          <a:prstGeom prst="rect">
            <a:avLst/>
          </a:prstGeom>
        </p:spPr>
      </p:pic>
    </p:spTree>
    <p:extLst>
      <p:ext uri="{BB962C8B-B14F-4D97-AF65-F5344CB8AC3E}">
        <p14:creationId xmlns:p14="http://schemas.microsoft.com/office/powerpoint/2010/main" val="3463787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0225E"/>
        </a:solidFill>
        <a:effectLst/>
      </p:bgPr>
    </p:bg>
    <p:spTree>
      <p:nvGrpSpPr>
        <p:cNvPr id="1" name="">
          <a:extLst>
            <a:ext uri="{FF2B5EF4-FFF2-40B4-BE49-F238E27FC236}">
              <a16:creationId xmlns:a16="http://schemas.microsoft.com/office/drawing/2014/main" id="{88431D54-8CBA-8D0C-AD4E-A7F4352F6C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8D801E-FB27-19CD-0607-CE4F33DE0C10}"/>
              </a:ext>
            </a:extLst>
          </p:cNvPr>
          <p:cNvSpPr>
            <a:spLocks noGrp="1"/>
          </p:cNvSpPr>
          <p:nvPr>
            <p:ph type="title"/>
          </p:nvPr>
        </p:nvSpPr>
        <p:spPr>
          <a:xfrm>
            <a:off x="673861" y="3197539"/>
            <a:ext cx="8274410" cy="1523400"/>
          </a:xfrm>
        </p:spPr>
        <p:txBody>
          <a:bodyPr/>
          <a:lstStyle/>
          <a:p>
            <a:pPr algn="ctr"/>
            <a:r>
              <a:rPr lang="en-US" sz="4800"/>
              <a:t>How can we invite all students to participate?</a:t>
            </a:r>
            <a:br>
              <a:rPr lang="en-US" sz="7200"/>
            </a:br>
            <a:br>
              <a:rPr lang="en-US"/>
            </a:br>
            <a:endParaRPr lang="en-US"/>
          </a:p>
        </p:txBody>
      </p:sp>
      <p:sp>
        <p:nvSpPr>
          <p:cNvPr id="4" name="Text Placeholder 3">
            <a:extLst>
              <a:ext uri="{FF2B5EF4-FFF2-40B4-BE49-F238E27FC236}">
                <a16:creationId xmlns:a16="http://schemas.microsoft.com/office/drawing/2014/main" id="{32FF251F-2741-93F5-C6DE-97A37A96F122}"/>
              </a:ext>
            </a:extLst>
          </p:cNvPr>
          <p:cNvSpPr>
            <a:spLocks noGrp="1"/>
          </p:cNvSpPr>
          <p:nvPr>
            <p:ph type="body" idx="1"/>
          </p:nvPr>
        </p:nvSpPr>
        <p:spPr>
          <a:xfrm>
            <a:off x="1778066" y="5566062"/>
            <a:ext cx="6066000" cy="2004000"/>
          </a:xfrm>
        </p:spPr>
        <p:txBody>
          <a:bodyPr/>
          <a:lstStyle/>
          <a:p>
            <a:r>
              <a:rPr lang="en-US"/>
              <a:t>encouraging free things and involvement</a:t>
            </a:r>
          </a:p>
        </p:txBody>
      </p:sp>
      <p:pic>
        <p:nvPicPr>
          <p:cNvPr id="13" name="Graphic 12" descr="Group success with solid fill">
            <a:extLst>
              <a:ext uri="{FF2B5EF4-FFF2-40B4-BE49-F238E27FC236}">
                <a16:creationId xmlns:a16="http://schemas.microsoft.com/office/drawing/2014/main" id="{E9D79ADF-BB9A-6283-0E8D-B319B96485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1033" y="1566583"/>
            <a:ext cx="7593106" cy="7593106"/>
          </a:xfrm>
          <a:prstGeom prst="rect">
            <a:avLst/>
          </a:prstGeom>
        </p:spPr>
      </p:pic>
      <p:pic>
        <p:nvPicPr>
          <p:cNvPr id="16" name="Picture 15" descr="BYU Logo, symbol, meaning, history, PNG, brand">
            <a:extLst>
              <a:ext uri="{FF2B5EF4-FFF2-40B4-BE49-F238E27FC236}">
                <a16:creationId xmlns:a16="http://schemas.microsoft.com/office/drawing/2014/main" id="{44555C48-04E6-F965-9AA9-52E245A2BA97}"/>
              </a:ext>
            </a:extLst>
          </p:cNvPr>
          <p:cNvPicPr>
            <a:picLocks noChangeAspect="1"/>
          </p:cNvPicPr>
          <p:nvPr/>
        </p:nvPicPr>
        <p:blipFill>
          <a:blip r:embed="rId4"/>
          <a:stretch>
            <a:fillRect/>
          </a:stretch>
        </p:blipFill>
        <p:spPr>
          <a:xfrm>
            <a:off x="16489679" y="8936676"/>
            <a:ext cx="2143073" cy="1205479"/>
          </a:xfrm>
          <a:prstGeom prst="rect">
            <a:avLst/>
          </a:prstGeom>
        </p:spPr>
      </p:pic>
    </p:spTree>
    <p:extLst>
      <p:ext uri="{BB962C8B-B14F-4D97-AF65-F5344CB8AC3E}">
        <p14:creationId xmlns:p14="http://schemas.microsoft.com/office/powerpoint/2010/main" val="3197300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0225E"/>
        </a:solidFill>
        <a:effectLst/>
      </p:bgPr>
    </p:bg>
    <p:spTree>
      <p:nvGrpSpPr>
        <p:cNvPr id="1" name="">
          <a:extLst>
            <a:ext uri="{FF2B5EF4-FFF2-40B4-BE49-F238E27FC236}">
              <a16:creationId xmlns:a16="http://schemas.microsoft.com/office/drawing/2014/main" id="{2CCC49EC-A5B8-C9D9-1816-B3CE6EEE70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40D3A46-9965-486F-00E5-F4D31A627578}"/>
              </a:ext>
            </a:extLst>
          </p:cNvPr>
          <p:cNvSpPr>
            <a:spLocks noGrp="1"/>
          </p:cNvSpPr>
          <p:nvPr>
            <p:ph type="title"/>
          </p:nvPr>
        </p:nvSpPr>
        <p:spPr>
          <a:xfrm>
            <a:off x="8816395" y="3002913"/>
            <a:ext cx="8274410" cy="1523400"/>
          </a:xfrm>
        </p:spPr>
        <p:txBody>
          <a:bodyPr/>
          <a:lstStyle/>
          <a:p>
            <a:pPr algn="ctr"/>
            <a:r>
              <a:rPr lang="en-US" sz="4000"/>
              <a:t>In what ways can individual students help solve the problem?</a:t>
            </a:r>
            <a:br>
              <a:rPr lang="en-US" sz="4000"/>
            </a:br>
            <a:br>
              <a:rPr lang="en-US"/>
            </a:br>
            <a:endParaRPr lang="en-US"/>
          </a:p>
        </p:txBody>
      </p:sp>
      <p:sp>
        <p:nvSpPr>
          <p:cNvPr id="4" name="Text Placeholder 3">
            <a:extLst>
              <a:ext uri="{FF2B5EF4-FFF2-40B4-BE49-F238E27FC236}">
                <a16:creationId xmlns:a16="http://schemas.microsoft.com/office/drawing/2014/main" id="{CCC1EEBE-F1A5-0D96-513A-B6A83E5EADF5}"/>
              </a:ext>
            </a:extLst>
          </p:cNvPr>
          <p:cNvSpPr>
            <a:spLocks noGrp="1"/>
          </p:cNvSpPr>
          <p:nvPr>
            <p:ph type="body" idx="1"/>
          </p:nvPr>
        </p:nvSpPr>
        <p:spPr/>
        <p:txBody>
          <a:bodyPr/>
          <a:lstStyle/>
          <a:p>
            <a:r>
              <a:rPr lang="en-US"/>
              <a:t>They can reach out to CAPS themselves, do their ministering assignments, and remember to prioritize themselves first.</a:t>
            </a:r>
          </a:p>
        </p:txBody>
      </p:sp>
      <p:pic>
        <p:nvPicPr>
          <p:cNvPr id="7" name="Picture 6" descr="BYU Logo, symbol, meaning, history, PNG, brand">
            <a:extLst>
              <a:ext uri="{FF2B5EF4-FFF2-40B4-BE49-F238E27FC236}">
                <a16:creationId xmlns:a16="http://schemas.microsoft.com/office/drawing/2014/main" id="{7E566B0A-9EFA-46FC-58D5-F4DDC3FC48ED}"/>
              </a:ext>
            </a:extLst>
          </p:cNvPr>
          <p:cNvPicPr>
            <a:picLocks noChangeAspect="1"/>
          </p:cNvPicPr>
          <p:nvPr/>
        </p:nvPicPr>
        <p:blipFill>
          <a:blip r:embed="rId2"/>
          <a:stretch>
            <a:fillRect/>
          </a:stretch>
        </p:blipFill>
        <p:spPr>
          <a:xfrm>
            <a:off x="16489679" y="8936676"/>
            <a:ext cx="2143073" cy="1205479"/>
          </a:xfrm>
          <a:prstGeom prst="rect">
            <a:avLst/>
          </a:prstGeom>
        </p:spPr>
      </p:pic>
      <p:pic>
        <p:nvPicPr>
          <p:cNvPr id="10" name="Graphic 9" descr="Professor male outline">
            <a:extLst>
              <a:ext uri="{FF2B5EF4-FFF2-40B4-BE49-F238E27FC236}">
                <a16:creationId xmlns:a16="http://schemas.microsoft.com/office/drawing/2014/main" id="{5744F249-6626-F751-5B4D-171F9A9F7C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01905" y="2419906"/>
            <a:ext cx="5172635" cy="5172635"/>
          </a:xfrm>
          <a:prstGeom prst="rect">
            <a:avLst/>
          </a:prstGeom>
        </p:spPr>
      </p:pic>
    </p:spTree>
    <p:extLst>
      <p:ext uri="{BB962C8B-B14F-4D97-AF65-F5344CB8AC3E}">
        <p14:creationId xmlns:p14="http://schemas.microsoft.com/office/powerpoint/2010/main" val="3287012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0225E"/>
        </a:solidFill>
        <a:effectLst/>
      </p:bgPr>
    </p:bg>
    <p:spTree>
      <p:nvGrpSpPr>
        <p:cNvPr id="1" name="">
          <a:extLst>
            <a:ext uri="{FF2B5EF4-FFF2-40B4-BE49-F238E27FC236}">
              <a16:creationId xmlns:a16="http://schemas.microsoft.com/office/drawing/2014/main" id="{13B3B8ED-0751-A673-C71D-BC109661B2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3EB722D-490B-68B8-DCDF-AA14CD421868}"/>
              </a:ext>
            </a:extLst>
          </p:cNvPr>
          <p:cNvSpPr>
            <a:spLocks noGrp="1"/>
          </p:cNvSpPr>
          <p:nvPr>
            <p:ph type="title"/>
          </p:nvPr>
        </p:nvSpPr>
        <p:spPr>
          <a:xfrm>
            <a:off x="673861" y="3197539"/>
            <a:ext cx="8274410" cy="1523400"/>
          </a:xfrm>
        </p:spPr>
        <p:txBody>
          <a:bodyPr/>
          <a:lstStyle/>
          <a:p>
            <a:pPr algn="ctr"/>
            <a:r>
              <a:rPr lang="en-US" sz="4800"/>
              <a:t>How can we quantify or visualize results of the campaign?</a:t>
            </a:r>
            <a:br>
              <a:rPr lang="en-US" sz="7200"/>
            </a:br>
            <a:endParaRPr lang="en-US"/>
          </a:p>
        </p:txBody>
      </p:sp>
      <p:sp>
        <p:nvSpPr>
          <p:cNvPr id="4" name="Text Placeholder 3">
            <a:extLst>
              <a:ext uri="{FF2B5EF4-FFF2-40B4-BE49-F238E27FC236}">
                <a16:creationId xmlns:a16="http://schemas.microsoft.com/office/drawing/2014/main" id="{A8B41F89-D8A8-B17E-EA7E-B2896FC70C11}"/>
              </a:ext>
            </a:extLst>
          </p:cNvPr>
          <p:cNvSpPr>
            <a:spLocks noGrp="1"/>
          </p:cNvSpPr>
          <p:nvPr>
            <p:ph type="body" idx="1"/>
          </p:nvPr>
        </p:nvSpPr>
        <p:spPr>
          <a:xfrm>
            <a:off x="1778066" y="5566062"/>
            <a:ext cx="6066000" cy="2004000"/>
          </a:xfrm>
        </p:spPr>
        <p:txBody>
          <a:bodyPr/>
          <a:lstStyle/>
          <a:p>
            <a:r>
              <a:rPr lang="en-US"/>
              <a:t>We can track engagement and interactions, as well as note the two surveys.</a:t>
            </a:r>
          </a:p>
        </p:txBody>
      </p:sp>
      <p:pic>
        <p:nvPicPr>
          <p:cNvPr id="16" name="Picture 15" descr="BYU Logo, symbol, meaning, history, PNG, brand">
            <a:extLst>
              <a:ext uri="{FF2B5EF4-FFF2-40B4-BE49-F238E27FC236}">
                <a16:creationId xmlns:a16="http://schemas.microsoft.com/office/drawing/2014/main" id="{91239EFA-80A9-CE04-770A-1D65FFC9CED6}"/>
              </a:ext>
            </a:extLst>
          </p:cNvPr>
          <p:cNvPicPr>
            <a:picLocks noChangeAspect="1"/>
          </p:cNvPicPr>
          <p:nvPr/>
        </p:nvPicPr>
        <p:blipFill>
          <a:blip r:embed="rId2"/>
          <a:stretch>
            <a:fillRect/>
          </a:stretch>
        </p:blipFill>
        <p:spPr>
          <a:xfrm>
            <a:off x="16489679" y="8936676"/>
            <a:ext cx="2143073" cy="1205479"/>
          </a:xfrm>
          <a:prstGeom prst="rect">
            <a:avLst/>
          </a:prstGeom>
        </p:spPr>
      </p:pic>
      <p:pic>
        <p:nvPicPr>
          <p:cNvPr id="5" name="Graphic 4" descr="Scatterplot outline">
            <a:extLst>
              <a:ext uri="{FF2B5EF4-FFF2-40B4-BE49-F238E27FC236}">
                <a16:creationId xmlns:a16="http://schemas.microsoft.com/office/drawing/2014/main" id="{3AC94833-1640-1781-DF6E-85595229CA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3936" y="2110500"/>
            <a:ext cx="6065999" cy="6065999"/>
          </a:xfrm>
          <a:prstGeom prst="rect">
            <a:avLst/>
          </a:prstGeom>
        </p:spPr>
      </p:pic>
    </p:spTree>
    <p:extLst>
      <p:ext uri="{BB962C8B-B14F-4D97-AF65-F5344CB8AC3E}">
        <p14:creationId xmlns:p14="http://schemas.microsoft.com/office/powerpoint/2010/main" val="2393024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0225E"/>
        </a:solidFill>
        <a:effectLst/>
      </p:bgPr>
    </p:bg>
    <p:spTree>
      <p:nvGrpSpPr>
        <p:cNvPr id="1" name="">
          <a:extLst>
            <a:ext uri="{FF2B5EF4-FFF2-40B4-BE49-F238E27FC236}">
              <a16:creationId xmlns:a16="http://schemas.microsoft.com/office/drawing/2014/main" id="{222225E9-6372-440A-54A1-AD10B59C4D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FAEB34-4F7A-592D-FD25-3AD550697F02}"/>
              </a:ext>
            </a:extLst>
          </p:cNvPr>
          <p:cNvSpPr>
            <a:spLocks noGrp="1"/>
          </p:cNvSpPr>
          <p:nvPr>
            <p:ph type="title"/>
          </p:nvPr>
        </p:nvSpPr>
        <p:spPr>
          <a:xfrm>
            <a:off x="8816395" y="3002913"/>
            <a:ext cx="8274410" cy="1523400"/>
          </a:xfrm>
        </p:spPr>
        <p:txBody>
          <a:bodyPr/>
          <a:lstStyle/>
          <a:p>
            <a:pPr algn="ctr"/>
            <a:r>
              <a:rPr lang="en-US" sz="4000"/>
              <a:t>How do we still maintain a rigorous standard at BYU?</a:t>
            </a:r>
            <a:br>
              <a:rPr lang="en-US" sz="4000"/>
            </a:br>
            <a:br>
              <a:rPr lang="en-US" sz="4000"/>
            </a:br>
            <a:br>
              <a:rPr lang="en-US"/>
            </a:br>
            <a:endParaRPr lang="en-US"/>
          </a:p>
        </p:txBody>
      </p:sp>
      <p:sp>
        <p:nvSpPr>
          <p:cNvPr id="4" name="Text Placeholder 3">
            <a:extLst>
              <a:ext uri="{FF2B5EF4-FFF2-40B4-BE49-F238E27FC236}">
                <a16:creationId xmlns:a16="http://schemas.microsoft.com/office/drawing/2014/main" id="{F4FE430A-3E54-CACC-3BC3-0476CD38DA11}"/>
              </a:ext>
            </a:extLst>
          </p:cNvPr>
          <p:cNvSpPr>
            <a:spLocks noGrp="1"/>
          </p:cNvSpPr>
          <p:nvPr>
            <p:ph type="body" idx="1"/>
          </p:nvPr>
        </p:nvSpPr>
        <p:spPr/>
        <p:txBody>
          <a:bodyPr/>
          <a:lstStyle/>
          <a:p>
            <a:r>
              <a:rPr lang="en-US"/>
              <a:t>We will not change curriculum but make it easier to ask for help.</a:t>
            </a:r>
          </a:p>
        </p:txBody>
      </p:sp>
      <p:pic>
        <p:nvPicPr>
          <p:cNvPr id="7" name="Picture 6" descr="BYU Logo, symbol, meaning, history, PNG, brand">
            <a:extLst>
              <a:ext uri="{FF2B5EF4-FFF2-40B4-BE49-F238E27FC236}">
                <a16:creationId xmlns:a16="http://schemas.microsoft.com/office/drawing/2014/main" id="{798CC243-53F5-2997-3684-341C5F205699}"/>
              </a:ext>
            </a:extLst>
          </p:cNvPr>
          <p:cNvPicPr>
            <a:picLocks noChangeAspect="1"/>
          </p:cNvPicPr>
          <p:nvPr/>
        </p:nvPicPr>
        <p:blipFill>
          <a:blip r:embed="rId2"/>
          <a:stretch>
            <a:fillRect/>
          </a:stretch>
        </p:blipFill>
        <p:spPr>
          <a:xfrm>
            <a:off x="16489679" y="8936676"/>
            <a:ext cx="2143073" cy="1205479"/>
          </a:xfrm>
          <a:prstGeom prst="rect">
            <a:avLst/>
          </a:prstGeom>
        </p:spPr>
      </p:pic>
      <p:pic>
        <p:nvPicPr>
          <p:cNvPr id="6" name="Graphic 5" descr="Classroom with solid fill">
            <a:extLst>
              <a:ext uri="{FF2B5EF4-FFF2-40B4-BE49-F238E27FC236}">
                <a16:creationId xmlns:a16="http://schemas.microsoft.com/office/drawing/2014/main" id="{5DCEE762-45C8-6D9F-2687-F477A8A1C7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5365" y="2537988"/>
            <a:ext cx="5211024" cy="5211024"/>
          </a:xfrm>
          <a:prstGeom prst="rect">
            <a:avLst/>
          </a:prstGeom>
        </p:spPr>
      </p:pic>
    </p:spTree>
    <p:extLst>
      <p:ext uri="{BB962C8B-B14F-4D97-AF65-F5344CB8AC3E}">
        <p14:creationId xmlns:p14="http://schemas.microsoft.com/office/powerpoint/2010/main" val="1601921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25E"/>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993C5EA-1F3E-388F-9A33-B8A7846903E9}"/>
              </a:ext>
            </a:extLst>
          </p:cNvPr>
          <p:cNvSpPr/>
          <p:nvPr/>
        </p:nvSpPr>
        <p:spPr>
          <a:xfrm>
            <a:off x="15110847" y="9515959"/>
            <a:ext cx="2495228" cy="294468"/>
          </a:xfrm>
          <a:prstGeom prst="roundRect">
            <a:avLst/>
          </a:prstGeom>
          <a:solidFill>
            <a:srgbClr val="00225E"/>
          </a:solidFill>
          <a:ln>
            <a:solidFill>
              <a:srgbClr val="0022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9">
            <a:extLst>
              <a:ext uri="{FF2B5EF4-FFF2-40B4-BE49-F238E27FC236}">
                <a16:creationId xmlns:a16="http://schemas.microsoft.com/office/drawing/2014/main" id="{EF2EB8C5-7C78-ECC0-184A-5BDA99EEB626}"/>
              </a:ext>
            </a:extLst>
          </p:cNvPr>
          <p:cNvSpPr txBox="1">
            <a:spLocks/>
          </p:cNvSpPr>
          <p:nvPr/>
        </p:nvSpPr>
        <p:spPr>
          <a:xfrm>
            <a:off x="875275" y="710500"/>
            <a:ext cx="6204000" cy="1402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400">
                <a:solidFill>
                  <a:schemeClr val="bg1"/>
                </a:solidFill>
                <a:latin typeface="+mn-lt"/>
              </a:rPr>
              <a:t>Sources</a:t>
            </a:r>
          </a:p>
        </p:txBody>
      </p:sp>
      <p:sp>
        <p:nvSpPr>
          <p:cNvPr id="4" name="TextBox 3">
            <a:extLst>
              <a:ext uri="{FF2B5EF4-FFF2-40B4-BE49-F238E27FC236}">
                <a16:creationId xmlns:a16="http://schemas.microsoft.com/office/drawing/2014/main" id="{FC40E86A-BB51-77DB-182E-F75E45A2E6A2}"/>
              </a:ext>
            </a:extLst>
          </p:cNvPr>
          <p:cNvSpPr txBox="1"/>
          <p:nvPr/>
        </p:nvSpPr>
        <p:spPr>
          <a:xfrm>
            <a:off x="1115878" y="2789695"/>
            <a:ext cx="14273939" cy="3754874"/>
          </a:xfrm>
          <a:prstGeom prst="rect">
            <a:avLst/>
          </a:prstGeom>
          <a:noFill/>
        </p:spPr>
        <p:txBody>
          <a:bodyPr wrap="square" rtlCol="0">
            <a:spAutoFit/>
          </a:bodyPr>
          <a:lstStyle/>
          <a:p>
            <a:r>
              <a:rPr lang="en-US" sz="3200">
                <a:solidFill>
                  <a:schemeClr val="bg1"/>
                </a:solidFill>
                <a:latin typeface="+mn-lt"/>
              </a:rPr>
              <a:t>1. </a:t>
            </a:r>
            <a:r>
              <a:rPr lang="en-US" sz="3200">
                <a:solidFill>
                  <a:schemeClr val="bg1"/>
                </a:solidFill>
                <a:latin typeface="+mn-lt"/>
                <a:hlinkClick r:id="rId2">
                  <a:extLst>
                    <a:ext uri="{A12FA001-AC4F-418D-AE19-62706E023703}">
                      <ahyp:hlinkClr xmlns:ahyp="http://schemas.microsoft.com/office/drawing/2018/hyperlinkcolor" val="tx"/>
                    </a:ext>
                  </a:extLst>
                </a:hlinkClick>
              </a:rPr>
              <a:t>https://wellnesswise.byu.edu</a:t>
            </a:r>
            <a:r>
              <a:rPr lang="en-US" sz="3200">
                <a:solidFill>
                  <a:schemeClr val="bg1"/>
                </a:solidFill>
                <a:latin typeface="+mn-lt"/>
              </a:rPr>
              <a:t>  </a:t>
            </a:r>
          </a:p>
          <a:p>
            <a:r>
              <a:rPr lang="en-US" sz="3200">
                <a:solidFill>
                  <a:schemeClr val="bg1"/>
                </a:solidFill>
                <a:latin typeface="+mn-lt"/>
              </a:rPr>
              <a:t>2. </a:t>
            </a:r>
            <a:r>
              <a:rPr lang="en-US" sz="3200">
                <a:solidFill>
                  <a:schemeClr val="bg1"/>
                </a:solidFill>
                <a:latin typeface="+mn-lt"/>
                <a:hlinkClick r:id="rId3">
                  <a:extLst>
                    <a:ext uri="{A12FA001-AC4F-418D-AE19-62706E023703}">
                      <ahyp:hlinkClr xmlns:ahyp="http://schemas.microsoft.com/office/drawing/2018/hyperlinkcolor" val="tx"/>
                    </a:ext>
                  </a:extLst>
                </a:hlinkClick>
              </a:rPr>
              <a:t>https://youareloved.byu.edu</a:t>
            </a:r>
            <a:r>
              <a:rPr lang="en-US" sz="3200">
                <a:solidFill>
                  <a:schemeClr val="bg1"/>
                </a:solidFill>
                <a:latin typeface="+mn-lt"/>
              </a:rPr>
              <a:t> </a:t>
            </a:r>
          </a:p>
          <a:p>
            <a:r>
              <a:rPr lang="en-US" sz="3200">
                <a:solidFill>
                  <a:schemeClr val="bg1"/>
                </a:solidFill>
                <a:latin typeface="+mn-lt"/>
              </a:rPr>
              <a:t>3. </a:t>
            </a:r>
            <a:r>
              <a:rPr lang="en-US" sz="3200">
                <a:solidFill>
                  <a:schemeClr val="bg1"/>
                </a:solidFill>
                <a:latin typeface="+mn-lt"/>
                <a:hlinkClick r:id="rId4">
                  <a:extLst>
                    <a:ext uri="{A12FA001-AC4F-418D-AE19-62706E023703}">
                      <ahyp:hlinkClr xmlns:ahyp="http://schemas.microsoft.com/office/drawing/2018/hyperlinkcolor" val="tx"/>
                    </a:ext>
                  </a:extLst>
                </a:hlinkClick>
              </a:rPr>
              <a:t>https://calendar.byu.edu/</a:t>
            </a:r>
            <a:endParaRPr lang="en-US" sz="3200">
              <a:solidFill>
                <a:schemeClr val="bg1"/>
              </a:solidFill>
              <a:latin typeface="+mn-lt"/>
            </a:endParaRPr>
          </a:p>
          <a:p>
            <a:r>
              <a:rPr lang="es-CO" sz="3200">
                <a:solidFill>
                  <a:schemeClr val="bg1"/>
                </a:solidFill>
              </a:rPr>
              <a:t>4. </a:t>
            </a:r>
            <a:r>
              <a:rPr lang="es-CO" sz="3200">
                <a:solidFill>
                  <a:schemeClr val="bg1"/>
                </a:solidFill>
                <a:hlinkClick r:id="rId5">
                  <a:extLst>
                    <a:ext uri="{A12FA001-AC4F-418D-AE19-62706E023703}">
                      <ahyp:hlinkClr xmlns:ahyp="http://schemas.microsoft.com/office/drawing/2018/hyperlinkcolor" val="tx"/>
                    </a:ext>
                  </a:extLst>
                </a:hlinkClick>
              </a:rPr>
              <a:t>https://www.pewresearch.org/social-trends</a:t>
            </a:r>
            <a:r>
              <a:rPr lang="es-CO" sz="3200">
                <a:solidFill>
                  <a:schemeClr val="bg1"/>
                </a:solidFill>
              </a:rPr>
              <a:t> </a:t>
            </a:r>
          </a:p>
          <a:p>
            <a:r>
              <a:rPr lang="en-US" sz="3200"/>
              <a:t> </a:t>
            </a:r>
          </a:p>
          <a:p>
            <a:endParaRPr lang="en-US" sz="3200">
              <a:solidFill>
                <a:schemeClr val="bg1"/>
              </a:solidFill>
              <a:latin typeface="+mn-lt"/>
            </a:endParaRPr>
          </a:p>
          <a:p>
            <a:r>
              <a:rPr lang="en-US" sz="3200">
                <a:solidFill>
                  <a:schemeClr val="bg1"/>
                </a:solidFill>
                <a:latin typeface="+mn-lt"/>
              </a:rPr>
              <a:t> </a:t>
            </a:r>
          </a:p>
          <a:p>
            <a:endParaRPr lang="en-US"/>
          </a:p>
        </p:txBody>
      </p:sp>
      <p:pic>
        <p:nvPicPr>
          <p:cNvPr id="5" name="Picture 4" descr="BYU Logo, symbol, meaning, history, PNG, brand">
            <a:extLst>
              <a:ext uri="{FF2B5EF4-FFF2-40B4-BE49-F238E27FC236}">
                <a16:creationId xmlns:a16="http://schemas.microsoft.com/office/drawing/2014/main" id="{26F9280C-78EC-316D-A50B-3F72E4B14932}"/>
              </a:ext>
            </a:extLst>
          </p:cNvPr>
          <p:cNvPicPr>
            <a:picLocks noChangeAspect="1"/>
          </p:cNvPicPr>
          <p:nvPr/>
        </p:nvPicPr>
        <p:blipFill>
          <a:blip r:embed="rId6"/>
          <a:stretch>
            <a:fillRect/>
          </a:stretch>
        </p:blipFill>
        <p:spPr>
          <a:xfrm>
            <a:off x="16489679" y="8936676"/>
            <a:ext cx="2143073" cy="1205479"/>
          </a:xfrm>
          <a:prstGeom prst="rect">
            <a:avLst/>
          </a:prstGeom>
        </p:spPr>
      </p:pic>
    </p:spTree>
    <p:extLst>
      <p:ext uri="{BB962C8B-B14F-4D97-AF65-F5344CB8AC3E}">
        <p14:creationId xmlns:p14="http://schemas.microsoft.com/office/powerpoint/2010/main" val="2616501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25E"/>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D4A49B9-BCE4-328B-3B1B-24ECAC1B3D31}"/>
              </a:ext>
            </a:extLst>
          </p:cNvPr>
          <p:cNvSpPr/>
          <p:nvPr/>
        </p:nvSpPr>
        <p:spPr>
          <a:xfrm>
            <a:off x="0" y="5274020"/>
            <a:ext cx="18288000" cy="313980"/>
          </a:xfrm>
          <a:prstGeom prst="rect">
            <a:avLst/>
          </a:prstGeom>
          <a:solidFill>
            <a:srgbClr val="00225E"/>
          </a:solidFill>
          <a:ln>
            <a:solidFill>
              <a:srgbClr val="0022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2" name="Subtitle 1">
            <a:extLst>
              <a:ext uri="{FF2B5EF4-FFF2-40B4-BE49-F238E27FC236}">
                <a16:creationId xmlns:a16="http://schemas.microsoft.com/office/drawing/2014/main" id="{088684C2-999D-955F-F669-588EC359D933}"/>
              </a:ext>
            </a:extLst>
          </p:cNvPr>
          <p:cNvSpPr>
            <a:spLocks noGrp="1"/>
          </p:cNvSpPr>
          <p:nvPr>
            <p:ph type="subTitle" idx="1"/>
          </p:nvPr>
        </p:nvSpPr>
        <p:spPr>
          <a:xfrm>
            <a:off x="378000" y="3084135"/>
            <a:ext cx="2730600" cy="540600"/>
          </a:xfrm>
        </p:spPr>
        <p:txBody>
          <a:bodyPr/>
          <a:lstStyle/>
          <a:p>
            <a:r>
              <a:rPr lang="en-US">
                <a:solidFill>
                  <a:schemeClr val="bg1"/>
                </a:solidFill>
              </a:rPr>
              <a:t>Problem</a:t>
            </a:r>
          </a:p>
        </p:txBody>
      </p:sp>
      <p:sp>
        <p:nvSpPr>
          <p:cNvPr id="3" name="Text Placeholder 2">
            <a:extLst>
              <a:ext uri="{FF2B5EF4-FFF2-40B4-BE49-F238E27FC236}">
                <a16:creationId xmlns:a16="http://schemas.microsoft.com/office/drawing/2014/main" id="{6C1D0B2C-051C-2961-E015-137DB141C1EA}"/>
              </a:ext>
            </a:extLst>
          </p:cNvPr>
          <p:cNvSpPr>
            <a:spLocks noGrp="1"/>
          </p:cNvSpPr>
          <p:nvPr>
            <p:ph type="body" idx="2"/>
          </p:nvPr>
        </p:nvSpPr>
        <p:spPr>
          <a:xfrm>
            <a:off x="378000" y="3800830"/>
            <a:ext cx="4946133" cy="2424300"/>
          </a:xfrm>
        </p:spPr>
        <p:txBody>
          <a:bodyPr/>
          <a:lstStyle/>
          <a:p>
            <a:pPr marL="95250" indent="0">
              <a:buNone/>
            </a:pPr>
            <a:r>
              <a:rPr lang="en-US">
                <a:solidFill>
                  <a:schemeClr val="bg1"/>
                </a:solidFill>
              </a:rPr>
              <a:t>With more societal pressures and the need to be “The Best” at BYU, more and more students are struggling with their mental health.</a:t>
            </a:r>
          </a:p>
        </p:txBody>
      </p:sp>
      <p:sp>
        <p:nvSpPr>
          <p:cNvPr id="6" name="Subtitle 5">
            <a:extLst>
              <a:ext uri="{FF2B5EF4-FFF2-40B4-BE49-F238E27FC236}">
                <a16:creationId xmlns:a16="http://schemas.microsoft.com/office/drawing/2014/main" id="{C88EB9E2-0B95-B516-3DBC-3B5846256E69}"/>
              </a:ext>
            </a:extLst>
          </p:cNvPr>
          <p:cNvSpPr>
            <a:spLocks noGrp="1"/>
          </p:cNvSpPr>
          <p:nvPr>
            <p:ph type="subTitle" idx="5"/>
          </p:nvPr>
        </p:nvSpPr>
        <p:spPr>
          <a:xfrm>
            <a:off x="6526065" y="3046878"/>
            <a:ext cx="4043181" cy="1402500"/>
          </a:xfrm>
        </p:spPr>
        <p:txBody>
          <a:bodyPr/>
          <a:lstStyle/>
          <a:p>
            <a:r>
              <a:rPr lang="en-US">
                <a:solidFill>
                  <a:schemeClr val="bg1"/>
                </a:solidFill>
              </a:rPr>
              <a:t>BYU Aims</a:t>
            </a:r>
          </a:p>
        </p:txBody>
      </p:sp>
      <p:sp>
        <p:nvSpPr>
          <p:cNvPr id="7" name="Text Placeholder 6">
            <a:extLst>
              <a:ext uri="{FF2B5EF4-FFF2-40B4-BE49-F238E27FC236}">
                <a16:creationId xmlns:a16="http://schemas.microsoft.com/office/drawing/2014/main" id="{C0696A34-AA04-C71B-4C86-F6B85FECFF4B}"/>
              </a:ext>
            </a:extLst>
          </p:cNvPr>
          <p:cNvSpPr>
            <a:spLocks noGrp="1"/>
          </p:cNvSpPr>
          <p:nvPr>
            <p:ph type="body" idx="6"/>
          </p:nvPr>
        </p:nvSpPr>
        <p:spPr>
          <a:xfrm>
            <a:off x="6526065" y="3754356"/>
            <a:ext cx="4043180" cy="2424300"/>
          </a:xfrm>
        </p:spPr>
        <p:txBody>
          <a:bodyPr/>
          <a:lstStyle/>
          <a:p>
            <a:pPr marL="95250" indent="0">
              <a:buNone/>
            </a:pPr>
            <a:r>
              <a:rPr lang="en-US">
                <a:solidFill>
                  <a:schemeClr val="bg1"/>
                </a:solidFill>
                <a:latin typeface="Roboto" panose="02000000000000000000" pitchFamily="2" charset="0"/>
              </a:rPr>
              <a:t>1. S</a:t>
            </a:r>
            <a:r>
              <a:rPr lang="en-US" i="0">
                <a:solidFill>
                  <a:schemeClr val="bg1"/>
                </a:solidFill>
                <a:effectLst/>
                <a:latin typeface="Roboto" panose="02000000000000000000" pitchFamily="2" charset="0"/>
              </a:rPr>
              <a:t>piritually Strengthening</a:t>
            </a:r>
          </a:p>
          <a:p>
            <a:pPr marL="95250" indent="0">
              <a:buNone/>
            </a:pPr>
            <a:r>
              <a:rPr lang="en-US" i="0">
                <a:solidFill>
                  <a:schemeClr val="bg1"/>
                </a:solidFill>
                <a:effectLst/>
                <a:latin typeface="Roboto" panose="02000000000000000000" pitchFamily="2" charset="0"/>
              </a:rPr>
              <a:t>2. Intellectually </a:t>
            </a:r>
            <a:r>
              <a:rPr lang="en-US">
                <a:solidFill>
                  <a:schemeClr val="bg1"/>
                </a:solidFill>
                <a:latin typeface="Roboto" panose="02000000000000000000" pitchFamily="2" charset="0"/>
              </a:rPr>
              <a:t>E</a:t>
            </a:r>
            <a:r>
              <a:rPr lang="en-US" i="0">
                <a:solidFill>
                  <a:schemeClr val="bg1"/>
                </a:solidFill>
                <a:effectLst/>
                <a:latin typeface="Roboto" panose="02000000000000000000" pitchFamily="2" charset="0"/>
              </a:rPr>
              <a:t>nlarging</a:t>
            </a:r>
          </a:p>
          <a:p>
            <a:pPr marL="95250" indent="0">
              <a:buNone/>
            </a:pPr>
            <a:r>
              <a:rPr lang="en-US" b="1" i="0">
                <a:solidFill>
                  <a:schemeClr val="bg1"/>
                </a:solidFill>
                <a:effectLst/>
                <a:latin typeface="Roboto" panose="02000000000000000000" pitchFamily="2" charset="0"/>
              </a:rPr>
              <a:t>3</a:t>
            </a:r>
            <a:r>
              <a:rPr lang="en-US" sz="2200" b="1" i="0">
                <a:solidFill>
                  <a:schemeClr val="bg1"/>
                </a:solidFill>
                <a:effectLst/>
                <a:latin typeface="Roboto" panose="02000000000000000000" pitchFamily="2" charset="0"/>
              </a:rPr>
              <a:t>. Character </a:t>
            </a:r>
            <a:r>
              <a:rPr lang="en-US" sz="2200" b="1">
                <a:solidFill>
                  <a:schemeClr val="bg1"/>
                </a:solidFill>
                <a:latin typeface="Roboto" panose="02000000000000000000" pitchFamily="2" charset="0"/>
              </a:rPr>
              <a:t>B</a:t>
            </a:r>
            <a:r>
              <a:rPr lang="en-US" sz="2200" b="1" i="0">
                <a:solidFill>
                  <a:schemeClr val="bg1"/>
                </a:solidFill>
                <a:effectLst/>
                <a:latin typeface="Roboto" panose="02000000000000000000" pitchFamily="2" charset="0"/>
              </a:rPr>
              <a:t>uilding </a:t>
            </a:r>
          </a:p>
          <a:p>
            <a:pPr marL="95250" indent="0">
              <a:buNone/>
            </a:pPr>
            <a:r>
              <a:rPr lang="en-US" i="0">
                <a:solidFill>
                  <a:schemeClr val="bg1"/>
                </a:solidFill>
                <a:effectLst/>
                <a:latin typeface="Roboto" panose="02000000000000000000" pitchFamily="2" charset="0"/>
              </a:rPr>
              <a:t>4. Lifelong Learning and Service</a:t>
            </a:r>
            <a:endParaRPr lang="en-US">
              <a:solidFill>
                <a:schemeClr val="bg1"/>
              </a:solidFill>
            </a:endParaRPr>
          </a:p>
        </p:txBody>
      </p:sp>
      <p:sp>
        <p:nvSpPr>
          <p:cNvPr id="8" name="Subtitle 7">
            <a:extLst>
              <a:ext uri="{FF2B5EF4-FFF2-40B4-BE49-F238E27FC236}">
                <a16:creationId xmlns:a16="http://schemas.microsoft.com/office/drawing/2014/main" id="{A25B0615-7463-D45D-8078-EDF59FF84308}"/>
              </a:ext>
            </a:extLst>
          </p:cNvPr>
          <p:cNvSpPr>
            <a:spLocks noGrp="1"/>
          </p:cNvSpPr>
          <p:nvPr>
            <p:ph type="subTitle" idx="7"/>
          </p:nvPr>
        </p:nvSpPr>
        <p:spPr>
          <a:xfrm>
            <a:off x="12621411" y="3084135"/>
            <a:ext cx="2730600" cy="540600"/>
          </a:xfrm>
        </p:spPr>
        <p:txBody>
          <a:bodyPr/>
          <a:lstStyle/>
          <a:p>
            <a:r>
              <a:rPr lang="en-US">
                <a:solidFill>
                  <a:schemeClr val="bg1"/>
                </a:solidFill>
              </a:rPr>
              <a:t>Solution</a:t>
            </a:r>
          </a:p>
        </p:txBody>
      </p:sp>
      <p:sp>
        <p:nvSpPr>
          <p:cNvPr id="9" name="Text Placeholder 8">
            <a:extLst>
              <a:ext uri="{FF2B5EF4-FFF2-40B4-BE49-F238E27FC236}">
                <a16:creationId xmlns:a16="http://schemas.microsoft.com/office/drawing/2014/main" id="{5E2914F3-1EDD-F5FA-93A6-441D96ABB73B}"/>
              </a:ext>
            </a:extLst>
          </p:cNvPr>
          <p:cNvSpPr>
            <a:spLocks noGrp="1"/>
          </p:cNvSpPr>
          <p:nvPr>
            <p:ph type="body" idx="8"/>
          </p:nvPr>
        </p:nvSpPr>
        <p:spPr>
          <a:xfrm>
            <a:off x="12621411" y="3793387"/>
            <a:ext cx="4396080" cy="3428574"/>
          </a:xfrm>
        </p:spPr>
        <p:txBody>
          <a:bodyPr/>
          <a:lstStyle/>
          <a:p>
            <a:pPr marL="95250" indent="0">
              <a:buNone/>
            </a:pPr>
            <a:r>
              <a:rPr lang="en-US">
                <a:solidFill>
                  <a:schemeClr val="bg1"/>
                </a:solidFill>
              </a:rPr>
              <a:t>We want to encourage non-comparison culture at BYU, by implementing a two-semester long campaign of mental health awareness and self-acceptance.</a:t>
            </a:r>
          </a:p>
        </p:txBody>
      </p:sp>
      <p:sp>
        <p:nvSpPr>
          <p:cNvPr id="10" name="Title 9">
            <a:extLst>
              <a:ext uri="{FF2B5EF4-FFF2-40B4-BE49-F238E27FC236}">
                <a16:creationId xmlns:a16="http://schemas.microsoft.com/office/drawing/2014/main" id="{6BBDA75B-B4FA-6CBF-EE0A-BF6ADAC77C52}"/>
              </a:ext>
            </a:extLst>
          </p:cNvPr>
          <p:cNvSpPr>
            <a:spLocks noGrp="1"/>
          </p:cNvSpPr>
          <p:nvPr>
            <p:ph type="title"/>
          </p:nvPr>
        </p:nvSpPr>
        <p:spPr>
          <a:xfrm>
            <a:off x="282150" y="766069"/>
            <a:ext cx="18005850" cy="1402500"/>
          </a:xfrm>
        </p:spPr>
        <p:txBody>
          <a:bodyPr/>
          <a:lstStyle/>
          <a:p>
            <a:r>
              <a:rPr lang="en-US">
                <a:solidFill>
                  <a:srgbClr val="00225E"/>
                </a:solidFill>
              </a:rPr>
              <a:t>Executive Summary: </a:t>
            </a:r>
            <a:r>
              <a:rPr lang="en-US" sz="5400">
                <a:solidFill>
                  <a:srgbClr val="00225E"/>
                </a:solidFill>
              </a:rPr>
              <a:t>Problem, Solution, and Matrix</a:t>
            </a:r>
            <a:br>
              <a:rPr lang="en-US" sz="7200">
                <a:solidFill>
                  <a:srgbClr val="00225E"/>
                </a:solidFill>
              </a:rPr>
            </a:br>
            <a:endParaRPr lang="en-US">
              <a:solidFill>
                <a:srgbClr val="00225E"/>
              </a:solidFill>
            </a:endParaRPr>
          </a:p>
        </p:txBody>
      </p:sp>
      <p:sp>
        <p:nvSpPr>
          <p:cNvPr id="4" name="Rectangle 3">
            <a:extLst>
              <a:ext uri="{FF2B5EF4-FFF2-40B4-BE49-F238E27FC236}">
                <a16:creationId xmlns:a16="http://schemas.microsoft.com/office/drawing/2014/main" id="{C73E0F38-EE2E-9902-BFC8-56BC48DAB186}"/>
              </a:ext>
            </a:extLst>
          </p:cNvPr>
          <p:cNvSpPr/>
          <p:nvPr/>
        </p:nvSpPr>
        <p:spPr>
          <a:xfrm>
            <a:off x="14136130" y="9539416"/>
            <a:ext cx="3781167" cy="313980"/>
          </a:xfrm>
          <a:prstGeom prst="rect">
            <a:avLst/>
          </a:prstGeom>
          <a:solidFill>
            <a:srgbClr val="00225E"/>
          </a:solidFill>
          <a:ln>
            <a:solidFill>
              <a:srgbClr val="0022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99A9666-B300-DDD2-DC74-6F664A475A43}"/>
              </a:ext>
            </a:extLst>
          </p:cNvPr>
          <p:cNvPicPr>
            <a:picLocks noChangeAspect="1"/>
          </p:cNvPicPr>
          <p:nvPr/>
        </p:nvPicPr>
        <p:blipFill>
          <a:blip r:embed="rId3"/>
          <a:stretch>
            <a:fillRect/>
          </a:stretch>
        </p:blipFill>
        <p:spPr>
          <a:xfrm>
            <a:off x="282150" y="5969434"/>
            <a:ext cx="11330730" cy="3992051"/>
          </a:xfrm>
          <a:prstGeom prst="rect">
            <a:avLst/>
          </a:prstGeom>
        </p:spPr>
      </p:pic>
      <p:pic>
        <p:nvPicPr>
          <p:cNvPr id="17" name="Picture 16" descr="BYU Logo, symbol, meaning, history, PNG, brand">
            <a:extLst>
              <a:ext uri="{FF2B5EF4-FFF2-40B4-BE49-F238E27FC236}">
                <a16:creationId xmlns:a16="http://schemas.microsoft.com/office/drawing/2014/main" id="{E97C21B8-F833-EE33-F3A7-014FAFE605A8}"/>
              </a:ext>
            </a:extLst>
          </p:cNvPr>
          <p:cNvPicPr>
            <a:picLocks noChangeAspect="1"/>
          </p:cNvPicPr>
          <p:nvPr/>
        </p:nvPicPr>
        <p:blipFill>
          <a:blip r:embed="rId4"/>
          <a:stretch>
            <a:fillRect/>
          </a:stretch>
        </p:blipFill>
        <p:spPr>
          <a:xfrm>
            <a:off x="16489679" y="8936676"/>
            <a:ext cx="2143073" cy="1205479"/>
          </a:xfrm>
          <a:prstGeom prst="rect">
            <a:avLst/>
          </a:prstGeom>
        </p:spPr>
      </p:pic>
    </p:spTree>
    <p:extLst>
      <p:ext uri="{BB962C8B-B14F-4D97-AF65-F5344CB8AC3E}">
        <p14:creationId xmlns:p14="http://schemas.microsoft.com/office/powerpoint/2010/main" val="4205299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25E"/>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BBDA75B-B4FA-6CBF-EE0A-BF6ADAC77C52}"/>
              </a:ext>
            </a:extLst>
          </p:cNvPr>
          <p:cNvSpPr>
            <a:spLocks noGrp="1"/>
          </p:cNvSpPr>
          <p:nvPr>
            <p:ph type="title"/>
          </p:nvPr>
        </p:nvSpPr>
        <p:spPr>
          <a:xfrm>
            <a:off x="875274" y="710500"/>
            <a:ext cx="16597180" cy="1402500"/>
          </a:xfrm>
        </p:spPr>
        <p:txBody>
          <a:bodyPr/>
          <a:lstStyle/>
          <a:p>
            <a:r>
              <a:rPr lang="en-US">
                <a:solidFill>
                  <a:srgbClr val="00225E"/>
                </a:solidFill>
              </a:rPr>
              <a:t>Executive Summary: </a:t>
            </a:r>
            <a:r>
              <a:rPr lang="en-US" sz="5400">
                <a:solidFill>
                  <a:srgbClr val="00225E"/>
                </a:solidFill>
              </a:rPr>
              <a:t>Timeline &amp; Risks</a:t>
            </a:r>
          </a:p>
        </p:txBody>
      </p:sp>
      <p:sp>
        <p:nvSpPr>
          <p:cNvPr id="11" name="Rectangle 10">
            <a:extLst>
              <a:ext uri="{FF2B5EF4-FFF2-40B4-BE49-F238E27FC236}">
                <a16:creationId xmlns:a16="http://schemas.microsoft.com/office/drawing/2014/main" id="{949B66D5-E8A2-0AA5-BEA9-497452D3C1FF}"/>
              </a:ext>
            </a:extLst>
          </p:cNvPr>
          <p:cNvSpPr/>
          <p:nvPr/>
        </p:nvSpPr>
        <p:spPr>
          <a:xfrm>
            <a:off x="0" y="5274020"/>
            <a:ext cx="18288000" cy="313980"/>
          </a:xfrm>
          <a:prstGeom prst="rect">
            <a:avLst/>
          </a:prstGeom>
          <a:solidFill>
            <a:srgbClr val="00225E"/>
          </a:solidFill>
          <a:ln>
            <a:solidFill>
              <a:srgbClr val="0022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aphicFrame>
        <p:nvGraphicFramePr>
          <p:cNvPr id="12" name="Diagram 11">
            <a:extLst>
              <a:ext uri="{FF2B5EF4-FFF2-40B4-BE49-F238E27FC236}">
                <a16:creationId xmlns:a16="http://schemas.microsoft.com/office/drawing/2014/main" id="{96DD32F7-B83E-988D-BBBE-0248F2646D19}"/>
              </a:ext>
            </a:extLst>
          </p:cNvPr>
          <p:cNvGraphicFramePr/>
          <p:nvPr>
            <p:extLst>
              <p:ext uri="{D42A27DB-BD31-4B8C-83A1-F6EECF244321}">
                <p14:modId xmlns:p14="http://schemas.microsoft.com/office/powerpoint/2010/main" val="3466780675"/>
              </p:ext>
            </p:extLst>
          </p:nvPr>
        </p:nvGraphicFramePr>
        <p:xfrm>
          <a:off x="1068654" y="2677193"/>
          <a:ext cx="9083444" cy="62594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a:extLst>
              <a:ext uri="{FF2B5EF4-FFF2-40B4-BE49-F238E27FC236}">
                <a16:creationId xmlns:a16="http://schemas.microsoft.com/office/drawing/2014/main" id="{CCF29DDF-47FD-4237-09FB-A235A95240AC}"/>
              </a:ext>
            </a:extLst>
          </p:cNvPr>
          <p:cNvGraphicFramePr/>
          <p:nvPr>
            <p:extLst>
              <p:ext uri="{D42A27DB-BD31-4B8C-83A1-F6EECF244321}">
                <p14:modId xmlns:p14="http://schemas.microsoft.com/office/powerpoint/2010/main" val="945185077"/>
              </p:ext>
            </p:extLst>
          </p:nvPr>
        </p:nvGraphicFramePr>
        <p:xfrm>
          <a:off x="10677150" y="2813902"/>
          <a:ext cx="7430550" cy="688250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6" name="Rectangle 15">
            <a:extLst>
              <a:ext uri="{FF2B5EF4-FFF2-40B4-BE49-F238E27FC236}">
                <a16:creationId xmlns:a16="http://schemas.microsoft.com/office/drawing/2014/main" id="{D7E13E56-7992-8C18-DBCE-782EE3D5F51F}"/>
              </a:ext>
            </a:extLst>
          </p:cNvPr>
          <p:cNvSpPr/>
          <p:nvPr/>
        </p:nvSpPr>
        <p:spPr>
          <a:xfrm>
            <a:off x="14136130" y="9539416"/>
            <a:ext cx="3781167" cy="313980"/>
          </a:xfrm>
          <a:prstGeom prst="rect">
            <a:avLst/>
          </a:prstGeom>
          <a:solidFill>
            <a:srgbClr val="00225E"/>
          </a:solidFill>
          <a:ln>
            <a:solidFill>
              <a:srgbClr val="0022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BYU Logo, symbol, meaning, history, PNG, brand">
            <a:extLst>
              <a:ext uri="{FF2B5EF4-FFF2-40B4-BE49-F238E27FC236}">
                <a16:creationId xmlns:a16="http://schemas.microsoft.com/office/drawing/2014/main" id="{18D269BD-B64A-D08D-C706-D14E1F0103D0}"/>
              </a:ext>
            </a:extLst>
          </p:cNvPr>
          <p:cNvPicPr>
            <a:picLocks noChangeAspect="1"/>
          </p:cNvPicPr>
          <p:nvPr/>
        </p:nvPicPr>
        <p:blipFill>
          <a:blip r:embed="rId13"/>
          <a:stretch>
            <a:fillRect/>
          </a:stretch>
        </p:blipFill>
        <p:spPr>
          <a:xfrm>
            <a:off x="16489679" y="8936676"/>
            <a:ext cx="2143073" cy="1205479"/>
          </a:xfrm>
          <a:prstGeom prst="rect">
            <a:avLst/>
          </a:prstGeom>
        </p:spPr>
      </p:pic>
      <p:pic>
        <p:nvPicPr>
          <p:cNvPr id="19" name="Graphic 18" descr="Ribbon outline">
            <a:extLst>
              <a:ext uri="{FF2B5EF4-FFF2-40B4-BE49-F238E27FC236}">
                <a16:creationId xmlns:a16="http://schemas.microsoft.com/office/drawing/2014/main" id="{1A3982CB-BE2F-6E2A-7993-DE3B56EF0CC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558211" y="4238470"/>
            <a:ext cx="914400" cy="914400"/>
          </a:xfrm>
          <a:prstGeom prst="rect">
            <a:avLst/>
          </a:prstGeom>
        </p:spPr>
      </p:pic>
      <p:pic>
        <p:nvPicPr>
          <p:cNvPr id="21" name="Graphic 20" descr="Clipboard All Crosses outline">
            <a:extLst>
              <a:ext uri="{FF2B5EF4-FFF2-40B4-BE49-F238E27FC236}">
                <a16:creationId xmlns:a16="http://schemas.microsoft.com/office/drawing/2014/main" id="{1E045F75-B825-B5A8-6068-599E723405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112313" y="5756978"/>
            <a:ext cx="914400" cy="914400"/>
          </a:xfrm>
          <a:prstGeom prst="rect">
            <a:avLst/>
          </a:prstGeom>
        </p:spPr>
      </p:pic>
      <p:pic>
        <p:nvPicPr>
          <p:cNvPr id="23" name="Graphic 22" descr="Man with kid with solid fill">
            <a:extLst>
              <a:ext uri="{FF2B5EF4-FFF2-40B4-BE49-F238E27FC236}">
                <a16:creationId xmlns:a16="http://schemas.microsoft.com/office/drawing/2014/main" id="{78929FBC-5A84-098F-C64C-B7CC1227503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588724" y="7316229"/>
            <a:ext cx="914400" cy="914400"/>
          </a:xfrm>
          <a:prstGeom prst="rect">
            <a:avLst/>
          </a:prstGeom>
        </p:spPr>
      </p:pic>
      <p:sp>
        <p:nvSpPr>
          <p:cNvPr id="25" name="TextBox 24">
            <a:extLst>
              <a:ext uri="{FF2B5EF4-FFF2-40B4-BE49-F238E27FC236}">
                <a16:creationId xmlns:a16="http://schemas.microsoft.com/office/drawing/2014/main" id="{0039FFE4-CFA7-ED6F-888C-E603A62EF311}"/>
              </a:ext>
            </a:extLst>
          </p:cNvPr>
          <p:cNvSpPr txBox="1"/>
          <p:nvPr/>
        </p:nvSpPr>
        <p:spPr>
          <a:xfrm>
            <a:off x="545432" y="3162800"/>
            <a:ext cx="6497052" cy="584775"/>
          </a:xfrm>
          <a:prstGeom prst="rect">
            <a:avLst/>
          </a:prstGeom>
          <a:noFill/>
        </p:spPr>
        <p:txBody>
          <a:bodyPr wrap="square" rtlCol="0">
            <a:spAutoFit/>
          </a:bodyPr>
          <a:lstStyle/>
          <a:p>
            <a:r>
              <a:rPr lang="en-US" sz="3200">
                <a:solidFill>
                  <a:schemeClr val="bg1"/>
                </a:solidFill>
              </a:rPr>
              <a:t>Two Semester Long Campaign</a:t>
            </a:r>
          </a:p>
        </p:txBody>
      </p:sp>
      <p:sp>
        <p:nvSpPr>
          <p:cNvPr id="26" name="TextBox 25">
            <a:extLst>
              <a:ext uri="{FF2B5EF4-FFF2-40B4-BE49-F238E27FC236}">
                <a16:creationId xmlns:a16="http://schemas.microsoft.com/office/drawing/2014/main" id="{F6CC46FD-08FB-B9E7-D76C-87210CB2D1C7}"/>
              </a:ext>
            </a:extLst>
          </p:cNvPr>
          <p:cNvSpPr txBox="1"/>
          <p:nvPr/>
        </p:nvSpPr>
        <p:spPr>
          <a:xfrm rot="16200000">
            <a:off x="-324838" y="8025233"/>
            <a:ext cx="2202209" cy="584775"/>
          </a:xfrm>
          <a:prstGeom prst="rect">
            <a:avLst/>
          </a:prstGeom>
          <a:noFill/>
        </p:spPr>
        <p:txBody>
          <a:bodyPr wrap="square" rtlCol="0">
            <a:spAutoFit/>
          </a:bodyPr>
          <a:lstStyle/>
          <a:p>
            <a:r>
              <a:rPr lang="en-US" sz="3200">
                <a:solidFill>
                  <a:schemeClr val="bg1"/>
                </a:solidFill>
              </a:rPr>
              <a:t>Timeline</a:t>
            </a:r>
          </a:p>
        </p:txBody>
      </p:sp>
      <p:sp>
        <p:nvSpPr>
          <p:cNvPr id="28" name="TextBox 27">
            <a:extLst>
              <a:ext uri="{FF2B5EF4-FFF2-40B4-BE49-F238E27FC236}">
                <a16:creationId xmlns:a16="http://schemas.microsoft.com/office/drawing/2014/main" id="{F1B1A578-C59E-3D77-F1EA-F0470EC4ECB9}"/>
              </a:ext>
            </a:extLst>
          </p:cNvPr>
          <p:cNvSpPr txBox="1"/>
          <p:nvPr/>
        </p:nvSpPr>
        <p:spPr>
          <a:xfrm rot="16200000">
            <a:off x="-387698" y="5138622"/>
            <a:ext cx="2202209" cy="584775"/>
          </a:xfrm>
          <a:prstGeom prst="rect">
            <a:avLst/>
          </a:prstGeom>
          <a:noFill/>
        </p:spPr>
        <p:txBody>
          <a:bodyPr wrap="square" rtlCol="0">
            <a:spAutoFit/>
          </a:bodyPr>
          <a:lstStyle/>
          <a:p>
            <a:r>
              <a:rPr lang="en-US" sz="3200">
                <a:solidFill>
                  <a:schemeClr val="bg1"/>
                </a:solidFill>
              </a:rPr>
              <a:t>Outreach </a:t>
            </a:r>
          </a:p>
        </p:txBody>
      </p:sp>
      <p:graphicFrame>
        <p:nvGraphicFramePr>
          <p:cNvPr id="32" name="Diagram 31">
            <a:extLst>
              <a:ext uri="{FF2B5EF4-FFF2-40B4-BE49-F238E27FC236}">
                <a16:creationId xmlns:a16="http://schemas.microsoft.com/office/drawing/2014/main" id="{25F54A3A-55BB-9084-0B09-701973E96222}"/>
              </a:ext>
            </a:extLst>
          </p:cNvPr>
          <p:cNvGraphicFramePr/>
          <p:nvPr>
            <p:extLst>
              <p:ext uri="{D42A27DB-BD31-4B8C-83A1-F6EECF244321}">
                <p14:modId xmlns:p14="http://schemas.microsoft.com/office/powerpoint/2010/main" val="1938199647"/>
              </p:ext>
            </p:extLst>
          </p:nvPr>
        </p:nvGraphicFramePr>
        <p:xfrm>
          <a:off x="1653428" y="7716252"/>
          <a:ext cx="8498669" cy="1571458"/>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
        <p:nvSpPr>
          <p:cNvPr id="33" name="TextBox 32">
            <a:extLst>
              <a:ext uri="{FF2B5EF4-FFF2-40B4-BE49-F238E27FC236}">
                <a16:creationId xmlns:a16="http://schemas.microsoft.com/office/drawing/2014/main" id="{70B87854-C70B-487F-3057-9E447E0C9E58}"/>
              </a:ext>
            </a:extLst>
          </p:cNvPr>
          <p:cNvSpPr txBox="1"/>
          <p:nvPr/>
        </p:nvSpPr>
        <p:spPr>
          <a:xfrm>
            <a:off x="8323022" y="7716252"/>
            <a:ext cx="1994534" cy="969496"/>
          </a:xfrm>
          <a:prstGeom prst="rect">
            <a:avLst/>
          </a:prstGeom>
          <a:noFill/>
        </p:spPr>
        <p:txBody>
          <a:bodyPr wrap="square" rtlCol="0">
            <a:spAutoFit/>
          </a:bodyPr>
          <a:lstStyle/>
          <a:p>
            <a:r>
              <a:rPr lang="en-US" sz="1900">
                <a:solidFill>
                  <a:schemeClr val="bg1"/>
                </a:solidFill>
                <a:latin typeface="+mn-lt"/>
                <a:cs typeface="Aptos Serif" panose="020B0502040204020203" pitchFamily="18" charset="0"/>
              </a:rPr>
              <a:t>-Spring Day</a:t>
            </a:r>
          </a:p>
          <a:p>
            <a:r>
              <a:rPr lang="en-US" sz="1900">
                <a:solidFill>
                  <a:schemeClr val="bg1"/>
                </a:solidFill>
                <a:latin typeface="+mn-lt"/>
                <a:cs typeface="Aptos Serif" panose="020B0502040204020203" pitchFamily="18" charset="0"/>
              </a:rPr>
              <a:t>-Finals Week </a:t>
            </a:r>
          </a:p>
          <a:p>
            <a:r>
              <a:rPr lang="en-US" sz="1900">
                <a:solidFill>
                  <a:schemeClr val="bg1"/>
                </a:solidFill>
                <a:latin typeface="+mn-lt"/>
                <a:cs typeface="Aptos Serif" panose="020B0502040204020203" pitchFamily="18" charset="0"/>
              </a:rPr>
              <a:t>-Survey</a:t>
            </a:r>
          </a:p>
        </p:txBody>
      </p:sp>
    </p:spTree>
    <p:extLst>
      <p:ext uri="{BB962C8B-B14F-4D97-AF65-F5344CB8AC3E}">
        <p14:creationId xmlns:p14="http://schemas.microsoft.com/office/powerpoint/2010/main" val="4024207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25E"/>
        </a:solidFill>
        <a:effectLst/>
      </p:bgPr>
    </p:bg>
    <p:spTree>
      <p:nvGrpSpPr>
        <p:cNvPr id="1" name="Shape 375"/>
        <p:cNvGrpSpPr/>
        <p:nvPr/>
      </p:nvGrpSpPr>
      <p:grpSpPr>
        <a:xfrm>
          <a:off x="0" y="0"/>
          <a:ext cx="0" cy="0"/>
          <a:chOff x="0" y="0"/>
          <a:chExt cx="0" cy="0"/>
        </a:xfrm>
      </p:grpSpPr>
      <p:sp>
        <p:nvSpPr>
          <p:cNvPr id="8" name="Star: 10 Points 7">
            <a:extLst>
              <a:ext uri="{FF2B5EF4-FFF2-40B4-BE49-F238E27FC236}">
                <a16:creationId xmlns:a16="http://schemas.microsoft.com/office/drawing/2014/main" id="{406EDBFE-79DC-C4C0-D7E3-5C15F3DEA3A0}"/>
              </a:ext>
            </a:extLst>
          </p:cNvPr>
          <p:cNvSpPr/>
          <p:nvPr/>
        </p:nvSpPr>
        <p:spPr>
          <a:xfrm>
            <a:off x="3072902" y="1673870"/>
            <a:ext cx="3877733" cy="3552726"/>
          </a:xfrm>
          <a:prstGeom prst="star1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6" name="Google Shape;376;p29"/>
          <p:cNvGrpSpPr/>
          <p:nvPr/>
        </p:nvGrpSpPr>
        <p:grpSpPr>
          <a:xfrm>
            <a:off x="11184704" y="-144661"/>
            <a:ext cx="7103296" cy="10431661"/>
            <a:chOff x="0" y="-38100"/>
            <a:chExt cx="1870827" cy="2747433"/>
          </a:xfrm>
        </p:grpSpPr>
        <p:sp>
          <p:nvSpPr>
            <p:cNvPr id="377" name="Google Shape;377;p29"/>
            <p:cNvSpPr/>
            <p:nvPr/>
          </p:nvSpPr>
          <p:spPr>
            <a:xfrm>
              <a:off x="0" y="0"/>
              <a:ext cx="1870827" cy="2709333"/>
            </a:xfrm>
            <a:custGeom>
              <a:avLst/>
              <a:gdLst/>
              <a:ahLst/>
              <a:cxnLst/>
              <a:rect l="l" t="t" r="r" b="b"/>
              <a:pathLst>
                <a:path w="1870827" h="2709333" extrusionOk="0">
                  <a:moveTo>
                    <a:pt x="0" y="0"/>
                  </a:moveTo>
                  <a:lnTo>
                    <a:pt x="1870827" y="0"/>
                  </a:lnTo>
                  <a:lnTo>
                    <a:pt x="1870827" y="2709333"/>
                  </a:lnTo>
                  <a:lnTo>
                    <a:pt x="0" y="2709333"/>
                  </a:lnTo>
                  <a:close/>
                </a:path>
              </a:pathLst>
            </a:custGeom>
            <a:solidFill>
              <a:srgbClr val="FFFDFC"/>
            </a:solidFill>
            <a:ln>
              <a:noFill/>
            </a:ln>
          </p:spPr>
          <p:txBody>
            <a:bodyPr/>
            <a:lstStyle/>
            <a:p>
              <a:endParaRPr lang="en-US"/>
            </a:p>
          </p:txBody>
        </p:sp>
        <p:sp>
          <p:nvSpPr>
            <p:cNvPr id="378" name="Google Shape;378;p29"/>
            <p:cNvSpPr txBox="1"/>
            <p:nvPr/>
          </p:nvSpPr>
          <p:spPr>
            <a:xfrm>
              <a:off x="0" y="-38100"/>
              <a:ext cx="1870827"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0" name="Google Shape;380;p29"/>
          <p:cNvSpPr txBox="1"/>
          <p:nvPr/>
        </p:nvSpPr>
        <p:spPr>
          <a:xfrm>
            <a:off x="12332752" y="1673870"/>
            <a:ext cx="4807200" cy="60324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000">
                <a:solidFill>
                  <a:srgbClr val="00225E"/>
                </a:solidFill>
                <a:latin typeface="Roboto Black"/>
                <a:ea typeface="Roboto Black"/>
                <a:cs typeface="Roboto Black"/>
                <a:sym typeface="Roboto Black"/>
              </a:rPr>
              <a:t>Our Heavenly Father loves you. He has created you to be successful and to have joy.</a:t>
            </a:r>
          </a:p>
          <a:p>
            <a:pPr marL="0" marR="0" lvl="0" indent="0" algn="ctr" rtl="0">
              <a:lnSpc>
                <a:spcPct val="140000"/>
              </a:lnSpc>
              <a:spcBef>
                <a:spcPts val="0"/>
              </a:spcBef>
              <a:spcAft>
                <a:spcPts val="0"/>
              </a:spcAft>
              <a:buNone/>
            </a:pPr>
            <a:endParaRPr lang="en-US" sz="4000">
              <a:solidFill>
                <a:srgbClr val="00225E"/>
              </a:solidFill>
              <a:latin typeface="Roboto Black"/>
              <a:ea typeface="Roboto Black"/>
              <a:cs typeface="Roboto Black"/>
              <a:sym typeface="Roboto Black"/>
            </a:endParaRPr>
          </a:p>
          <a:p>
            <a:pPr marL="0" marR="0" lvl="0" indent="0" algn="ctr" rtl="0">
              <a:lnSpc>
                <a:spcPct val="140000"/>
              </a:lnSpc>
              <a:spcBef>
                <a:spcPts val="0"/>
              </a:spcBef>
              <a:spcAft>
                <a:spcPts val="0"/>
              </a:spcAft>
              <a:buNone/>
            </a:pPr>
            <a:r>
              <a:rPr lang="en-US" sz="4000">
                <a:solidFill>
                  <a:srgbClr val="00225E"/>
                </a:solidFill>
                <a:latin typeface="Roboto Black"/>
                <a:ea typeface="Roboto Black"/>
                <a:cs typeface="Roboto Black"/>
                <a:sym typeface="Roboto Black"/>
              </a:rPr>
              <a:t>-Russell M. Nelson</a:t>
            </a:r>
            <a:endParaRPr sz="4000">
              <a:solidFill>
                <a:srgbClr val="00225E"/>
              </a:solidFill>
              <a:latin typeface="Roboto Black"/>
              <a:ea typeface="Roboto Black"/>
              <a:cs typeface="Roboto Black"/>
              <a:sym typeface="Roboto Black"/>
            </a:endParaRPr>
          </a:p>
        </p:txBody>
      </p:sp>
      <p:sp>
        <p:nvSpPr>
          <p:cNvPr id="2" name="TextBox 1">
            <a:extLst>
              <a:ext uri="{FF2B5EF4-FFF2-40B4-BE49-F238E27FC236}">
                <a16:creationId xmlns:a16="http://schemas.microsoft.com/office/drawing/2014/main" id="{65C9FC8F-3737-C7FE-D448-600047999D25}"/>
              </a:ext>
            </a:extLst>
          </p:cNvPr>
          <p:cNvSpPr txBox="1"/>
          <p:nvPr/>
        </p:nvSpPr>
        <p:spPr>
          <a:xfrm>
            <a:off x="963335" y="5652459"/>
            <a:ext cx="8096865" cy="1815882"/>
          </a:xfrm>
          <a:prstGeom prst="rect">
            <a:avLst/>
          </a:prstGeom>
          <a:noFill/>
        </p:spPr>
        <p:txBody>
          <a:bodyPr wrap="square" rtlCol="0">
            <a:spAutoFit/>
          </a:bodyPr>
          <a:lstStyle/>
          <a:p>
            <a:pPr algn="ctr"/>
            <a:r>
              <a:rPr lang="en-US" sz="2800" b="0" i="0">
                <a:solidFill>
                  <a:schemeClr val="bg1"/>
                </a:solidFill>
                <a:effectLst/>
                <a:latin typeface="+mj-lt"/>
              </a:rPr>
              <a:t>Of teens say they feel a lot of pressure to get good grades.</a:t>
            </a:r>
          </a:p>
          <a:p>
            <a:pPr algn="ctr"/>
            <a:endParaRPr lang="en-US" sz="2800">
              <a:solidFill>
                <a:schemeClr val="bg1"/>
              </a:solidFill>
              <a:latin typeface="+mj-lt"/>
              <a:ea typeface="Roboto"/>
            </a:endParaRPr>
          </a:p>
          <a:p>
            <a:pPr algn="ctr"/>
            <a:r>
              <a:rPr lang="en-US" sz="2800">
                <a:solidFill>
                  <a:schemeClr val="bg1"/>
                </a:solidFill>
                <a:latin typeface="+mj-lt"/>
                <a:ea typeface="Roboto"/>
                <a:cs typeface="Roboto"/>
                <a:sym typeface="Roboto"/>
              </a:rPr>
              <a:t>-Pew Research Center</a:t>
            </a:r>
          </a:p>
        </p:txBody>
      </p:sp>
      <p:sp>
        <p:nvSpPr>
          <p:cNvPr id="7" name="TextBox 6">
            <a:extLst>
              <a:ext uri="{FF2B5EF4-FFF2-40B4-BE49-F238E27FC236}">
                <a16:creationId xmlns:a16="http://schemas.microsoft.com/office/drawing/2014/main" id="{388D6434-0813-BE36-55F1-E2B84E3DDE82}"/>
              </a:ext>
            </a:extLst>
          </p:cNvPr>
          <p:cNvSpPr txBox="1"/>
          <p:nvPr/>
        </p:nvSpPr>
        <p:spPr>
          <a:xfrm>
            <a:off x="3651624" y="2594975"/>
            <a:ext cx="3299011" cy="1569660"/>
          </a:xfrm>
          <a:prstGeom prst="rect">
            <a:avLst/>
          </a:prstGeom>
          <a:noFill/>
        </p:spPr>
        <p:txBody>
          <a:bodyPr wrap="square" rtlCol="0">
            <a:spAutoFit/>
          </a:bodyPr>
          <a:lstStyle/>
          <a:p>
            <a:r>
              <a:rPr lang="en-US" sz="9600">
                <a:solidFill>
                  <a:schemeClr val="bg1"/>
                </a:solidFill>
                <a:latin typeface="Amasis MT Pro Black" panose="02040A04050005020304" pitchFamily="18" charset="0"/>
              </a:rPr>
              <a:t>61%</a:t>
            </a:r>
          </a:p>
        </p:txBody>
      </p:sp>
      <p:pic>
        <p:nvPicPr>
          <p:cNvPr id="9" name="Picture 8" descr="BYU Logo, symbol, meaning, history, PNG, brand">
            <a:extLst>
              <a:ext uri="{FF2B5EF4-FFF2-40B4-BE49-F238E27FC236}">
                <a16:creationId xmlns:a16="http://schemas.microsoft.com/office/drawing/2014/main" id="{CC6F4738-E9AA-E68E-04F3-A1C3C671BA95}"/>
              </a:ext>
            </a:extLst>
          </p:cNvPr>
          <p:cNvPicPr>
            <a:picLocks noChangeAspect="1"/>
          </p:cNvPicPr>
          <p:nvPr/>
        </p:nvPicPr>
        <p:blipFill>
          <a:blip r:embed="rId3"/>
          <a:stretch>
            <a:fillRect/>
          </a:stretch>
        </p:blipFill>
        <p:spPr>
          <a:xfrm>
            <a:off x="16489679" y="8936676"/>
            <a:ext cx="2143073" cy="120547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25E"/>
        </a:solidFill>
        <a:effectLst/>
      </p:bgPr>
    </p:bg>
    <p:spTree>
      <p:nvGrpSpPr>
        <p:cNvPr id="1" name="Shape 326"/>
        <p:cNvGrpSpPr/>
        <p:nvPr/>
      </p:nvGrpSpPr>
      <p:grpSpPr>
        <a:xfrm>
          <a:off x="0" y="0"/>
          <a:ext cx="0" cy="0"/>
          <a:chOff x="0" y="0"/>
          <a:chExt cx="0" cy="0"/>
        </a:xfrm>
      </p:grpSpPr>
      <p:grpSp>
        <p:nvGrpSpPr>
          <p:cNvPr id="327" name="Google Shape;327;p26"/>
          <p:cNvGrpSpPr/>
          <p:nvPr/>
        </p:nvGrpSpPr>
        <p:grpSpPr>
          <a:xfrm>
            <a:off x="9144000" y="-144661"/>
            <a:ext cx="9144000" cy="10431661"/>
            <a:chOff x="0" y="-38100"/>
            <a:chExt cx="2408296" cy="2747433"/>
          </a:xfrm>
        </p:grpSpPr>
        <p:sp>
          <p:nvSpPr>
            <p:cNvPr id="328" name="Google Shape;328;p26"/>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FFFDFC"/>
            </a:solidFill>
            <a:ln>
              <a:noFill/>
            </a:ln>
          </p:spPr>
          <p:txBody>
            <a:bodyPr/>
            <a:lstStyle/>
            <a:p>
              <a:endParaRPr lang="en-US"/>
            </a:p>
          </p:txBody>
        </p:sp>
        <p:sp>
          <p:nvSpPr>
            <p:cNvPr id="329" name="Google Shape;329;p26"/>
            <p:cNvSpPr txBox="1"/>
            <p:nvPr/>
          </p:nvSpPr>
          <p:spPr>
            <a:xfrm>
              <a:off x="0" y="-38100"/>
              <a:ext cx="2408296"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2" name="Google Shape;332;p26"/>
          <p:cNvSpPr txBox="1"/>
          <p:nvPr/>
        </p:nvSpPr>
        <p:spPr>
          <a:xfrm>
            <a:off x="1028700" y="2335340"/>
            <a:ext cx="4846500" cy="155119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200">
                <a:solidFill>
                  <a:schemeClr val="bg1"/>
                </a:solidFill>
                <a:latin typeface="Roboto Black"/>
                <a:ea typeface="Roboto Black"/>
                <a:cs typeface="Roboto Black"/>
                <a:sym typeface="Roboto Black"/>
              </a:rPr>
              <a:t>Problem</a:t>
            </a:r>
            <a:endParaRPr>
              <a:solidFill>
                <a:schemeClr val="bg1"/>
              </a:solidFill>
              <a:latin typeface="Roboto Black"/>
              <a:ea typeface="Roboto Black"/>
              <a:cs typeface="Roboto Black"/>
              <a:sym typeface="Roboto Black"/>
            </a:endParaRPr>
          </a:p>
        </p:txBody>
      </p:sp>
      <p:sp>
        <p:nvSpPr>
          <p:cNvPr id="333" name="Google Shape;333;p26"/>
          <p:cNvSpPr txBox="1"/>
          <p:nvPr/>
        </p:nvSpPr>
        <p:spPr>
          <a:xfrm>
            <a:off x="1028700" y="3828731"/>
            <a:ext cx="4492200" cy="168046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i="0" u="none" strike="noStrike" cap="none">
                <a:solidFill>
                  <a:schemeClr val="bg1"/>
                </a:solidFill>
                <a:latin typeface="Roboto"/>
                <a:ea typeface="Roboto"/>
                <a:cs typeface="Roboto"/>
                <a:sym typeface="Roboto"/>
              </a:rPr>
              <a:t>Students at BYU are struggling with the poor mental health because of the competitive and perfectionist culture.</a:t>
            </a:r>
            <a:endParaRPr>
              <a:solidFill>
                <a:schemeClr val="bg1"/>
              </a:solidFill>
              <a:latin typeface="Roboto"/>
              <a:ea typeface="Roboto"/>
              <a:cs typeface="Roboto"/>
              <a:sym typeface="Roboto"/>
            </a:endParaRPr>
          </a:p>
        </p:txBody>
      </p:sp>
      <p:sp>
        <p:nvSpPr>
          <p:cNvPr id="335" name="Google Shape;335;p26"/>
          <p:cNvSpPr txBox="1"/>
          <p:nvPr/>
        </p:nvSpPr>
        <p:spPr>
          <a:xfrm>
            <a:off x="12035826" y="2335340"/>
            <a:ext cx="5222100" cy="1551194"/>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7200">
                <a:solidFill>
                  <a:srgbClr val="00225E"/>
                </a:solidFill>
                <a:latin typeface="Roboto Black"/>
                <a:ea typeface="Roboto Black"/>
                <a:cs typeface="Roboto Black"/>
                <a:sym typeface="Roboto Black"/>
              </a:rPr>
              <a:t>Solution</a:t>
            </a:r>
            <a:endParaRPr>
              <a:solidFill>
                <a:srgbClr val="00225E"/>
              </a:solidFill>
              <a:latin typeface="Roboto Black"/>
              <a:ea typeface="Roboto Black"/>
              <a:cs typeface="Roboto Black"/>
              <a:sym typeface="Roboto Black"/>
            </a:endParaRPr>
          </a:p>
        </p:txBody>
      </p:sp>
      <p:sp>
        <p:nvSpPr>
          <p:cNvPr id="336" name="Google Shape;336;p26"/>
          <p:cNvSpPr txBox="1"/>
          <p:nvPr/>
        </p:nvSpPr>
        <p:spPr>
          <a:xfrm>
            <a:off x="12765702" y="3828731"/>
            <a:ext cx="4492200" cy="840230"/>
          </a:xfrm>
          <a:prstGeom prst="rect">
            <a:avLst/>
          </a:prstGeom>
          <a:noFill/>
          <a:ln>
            <a:noFill/>
          </a:ln>
        </p:spPr>
        <p:txBody>
          <a:bodyPr spcFirstLastPara="1" wrap="square" lIns="0" tIns="0" rIns="0" bIns="0" anchor="t" anchorCtr="0">
            <a:spAutoFit/>
          </a:bodyPr>
          <a:lstStyle/>
          <a:p>
            <a:pPr marL="0" marR="0" lvl="0" indent="0" algn="r" rtl="0">
              <a:lnSpc>
                <a:spcPct val="130000"/>
              </a:lnSpc>
              <a:spcBef>
                <a:spcPts val="0"/>
              </a:spcBef>
              <a:spcAft>
                <a:spcPts val="0"/>
              </a:spcAft>
              <a:buNone/>
            </a:pPr>
            <a:r>
              <a:rPr lang="en-US" sz="2100" i="0" u="none" strike="noStrike" cap="none">
                <a:solidFill>
                  <a:srgbClr val="2B1C09"/>
                </a:solidFill>
                <a:latin typeface="Roboto"/>
                <a:ea typeface="Roboto"/>
                <a:cs typeface="Roboto"/>
                <a:sym typeface="Roboto"/>
              </a:rPr>
              <a:t>We want to increase well-being for BYU students. </a:t>
            </a:r>
            <a:endParaRPr>
              <a:latin typeface="Roboto"/>
              <a:ea typeface="Roboto"/>
              <a:cs typeface="Roboto"/>
              <a:sym typeface="Roboto"/>
            </a:endParaRPr>
          </a:p>
        </p:txBody>
      </p:sp>
      <p:pic>
        <p:nvPicPr>
          <p:cNvPr id="7" name="Picture 6" descr="A person sitting at a desk with his head in his hands&#10;&#10;Description automatically generated">
            <a:extLst>
              <a:ext uri="{FF2B5EF4-FFF2-40B4-BE49-F238E27FC236}">
                <a16:creationId xmlns:a16="http://schemas.microsoft.com/office/drawing/2014/main" id="{FFECAD6E-44FC-B0A4-9FA1-CD9CC788DE1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217920" y="3191256"/>
            <a:ext cx="5852160" cy="3904488"/>
          </a:xfrm>
          <a:prstGeom prst="rect">
            <a:avLst/>
          </a:prstGeom>
        </p:spPr>
      </p:pic>
      <p:pic>
        <p:nvPicPr>
          <p:cNvPr id="2" name="Picture 1" descr="BYU Logo, symbol, meaning, history, PNG, brand">
            <a:extLst>
              <a:ext uri="{FF2B5EF4-FFF2-40B4-BE49-F238E27FC236}">
                <a16:creationId xmlns:a16="http://schemas.microsoft.com/office/drawing/2014/main" id="{A9CEE613-342D-AEB4-9EFB-518A687E02D6}"/>
              </a:ext>
            </a:extLst>
          </p:cNvPr>
          <p:cNvPicPr>
            <a:picLocks noChangeAspect="1"/>
          </p:cNvPicPr>
          <p:nvPr/>
        </p:nvPicPr>
        <p:blipFill>
          <a:blip r:embed="rId5"/>
          <a:stretch>
            <a:fillRect/>
          </a:stretch>
        </p:blipFill>
        <p:spPr>
          <a:xfrm>
            <a:off x="16489679" y="8936676"/>
            <a:ext cx="2143073" cy="120547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25E"/>
        </a:solidFill>
        <a:effectLst/>
      </p:bgPr>
    </p:bg>
    <p:spTree>
      <p:nvGrpSpPr>
        <p:cNvPr id="1" name="Shape 206"/>
        <p:cNvGrpSpPr/>
        <p:nvPr/>
      </p:nvGrpSpPr>
      <p:grpSpPr>
        <a:xfrm>
          <a:off x="0" y="0"/>
          <a:ext cx="0" cy="0"/>
          <a:chOff x="0" y="0"/>
          <a:chExt cx="0" cy="0"/>
        </a:xfrm>
      </p:grpSpPr>
      <p:grpSp>
        <p:nvGrpSpPr>
          <p:cNvPr id="207" name="Google Shape;207;p20"/>
          <p:cNvGrpSpPr/>
          <p:nvPr/>
        </p:nvGrpSpPr>
        <p:grpSpPr>
          <a:xfrm>
            <a:off x="1028700" y="2542255"/>
            <a:ext cx="3352800" cy="5767875"/>
            <a:chOff x="0" y="-38100"/>
            <a:chExt cx="883042" cy="1519111"/>
          </a:xfrm>
        </p:grpSpPr>
        <p:sp>
          <p:nvSpPr>
            <p:cNvPr id="208" name="Google Shape;208;p20"/>
            <p:cNvSpPr/>
            <p:nvPr/>
          </p:nvSpPr>
          <p:spPr>
            <a:xfrm>
              <a:off x="0" y="0"/>
              <a:ext cx="883042" cy="1481011"/>
            </a:xfrm>
            <a:custGeom>
              <a:avLst/>
              <a:gdLst/>
              <a:ahLst/>
              <a:cxnLst/>
              <a:rect l="l" t="t" r="r" b="b"/>
              <a:pathLst>
                <a:path w="883042" h="1481011" extrusionOk="0">
                  <a:moveTo>
                    <a:pt x="0" y="0"/>
                  </a:moveTo>
                  <a:lnTo>
                    <a:pt x="883042" y="0"/>
                  </a:lnTo>
                  <a:lnTo>
                    <a:pt x="883042" y="1481011"/>
                  </a:lnTo>
                  <a:lnTo>
                    <a:pt x="0" y="1481011"/>
                  </a:lnTo>
                  <a:close/>
                </a:path>
              </a:pathLst>
            </a:custGeom>
            <a:solidFill>
              <a:srgbClr val="FFFDFC"/>
            </a:solidFill>
            <a:ln>
              <a:noFill/>
            </a:ln>
          </p:spPr>
          <p:txBody>
            <a:bodyPr/>
            <a:lstStyle/>
            <a:p>
              <a:endParaRPr lang="en-US"/>
            </a:p>
          </p:txBody>
        </p:sp>
        <p:sp>
          <p:nvSpPr>
            <p:cNvPr id="209" name="Google Shape;209;p20"/>
            <p:cNvSpPr txBox="1"/>
            <p:nvPr/>
          </p:nvSpPr>
          <p:spPr>
            <a:xfrm>
              <a:off x="0" y="-38100"/>
              <a:ext cx="883042" cy="1519111"/>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1" name="Google Shape;211;p20"/>
          <p:cNvGrpSpPr/>
          <p:nvPr/>
        </p:nvGrpSpPr>
        <p:grpSpPr>
          <a:xfrm>
            <a:off x="5143401" y="2542255"/>
            <a:ext cx="3352800" cy="5767875"/>
            <a:chOff x="0" y="-38100"/>
            <a:chExt cx="883042" cy="1519111"/>
          </a:xfrm>
        </p:grpSpPr>
        <p:sp>
          <p:nvSpPr>
            <p:cNvPr id="213" name="Google Shape;213;p20"/>
            <p:cNvSpPr txBox="1"/>
            <p:nvPr/>
          </p:nvSpPr>
          <p:spPr>
            <a:xfrm>
              <a:off x="0" y="-38100"/>
              <a:ext cx="883042" cy="1519111"/>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2" name="Google Shape;212;p20"/>
            <p:cNvSpPr/>
            <p:nvPr/>
          </p:nvSpPr>
          <p:spPr>
            <a:xfrm>
              <a:off x="0" y="0"/>
              <a:ext cx="883042" cy="1481011"/>
            </a:xfrm>
            <a:custGeom>
              <a:avLst/>
              <a:gdLst/>
              <a:ahLst/>
              <a:cxnLst/>
              <a:rect l="l" t="t" r="r" b="b"/>
              <a:pathLst>
                <a:path w="883042" h="1481011" extrusionOk="0">
                  <a:moveTo>
                    <a:pt x="0" y="0"/>
                  </a:moveTo>
                  <a:lnTo>
                    <a:pt x="883042" y="0"/>
                  </a:lnTo>
                  <a:lnTo>
                    <a:pt x="883042" y="1481011"/>
                  </a:lnTo>
                  <a:lnTo>
                    <a:pt x="0" y="1481011"/>
                  </a:lnTo>
                  <a:close/>
                </a:path>
              </a:pathLst>
            </a:custGeom>
            <a:solidFill>
              <a:srgbClr val="FFFDFC"/>
            </a:solidFill>
            <a:ln>
              <a:noFill/>
            </a:ln>
          </p:spPr>
          <p:txBody>
            <a:bodyPr/>
            <a:lstStyle/>
            <a:p>
              <a:endParaRPr lang="en-US"/>
            </a:p>
          </p:txBody>
        </p:sp>
      </p:grpSp>
      <p:grpSp>
        <p:nvGrpSpPr>
          <p:cNvPr id="214" name="Google Shape;214;p20"/>
          <p:cNvGrpSpPr/>
          <p:nvPr/>
        </p:nvGrpSpPr>
        <p:grpSpPr>
          <a:xfrm>
            <a:off x="9258102" y="2542255"/>
            <a:ext cx="3352800" cy="5767875"/>
            <a:chOff x="0" y="-38100"/>
            <a:chExt cx="883042" cy="1519111"/>
          </a:xfrm>
        </p:grpSpPr>
        <p:sp>
          <p:nvSpPr>
            <p:cNvPr id="215" name="Google Shape;215;p20"/>
            <p:cNvSpPr/>
            <p:nvPr/>
          </p:nvSpPr>
          <p:spPr>
            <a:xfrm>
              <a:off x="0" y="0"/>
              <a:ext cx="883042" cy="1481011"/>
            </a:xfrm>
            <a:custGeom>
              <a:avLst/>
              <a:gdLst/>
              <a:ahLst/>
              <a:cxnLst/>
              <a:rect l="l" t="t" r="r" b="b"/>
              <a:pathLst>
                <a:path w="883042" h="1481011" extrusionOk="0">
                  <a:moveTo>
                    <a:pt x="0" y="0"/>
                  </a:moveTo>
                  <a:lnTo>
                    <a:pt x="883042" y="0"/>
                  </a:lnTo>
                  <a:lnTo>
                    <a:pt x="883042" y="1481011"/>
                  </a:lnTo>
                  <a:lnTo>
                    <a:pt x="0" y="1481011"/>
                  </a:lnTo>
                  <a:close/>
                </a:path>
              </a:pathLst>
            </a:custGeom>
            <a:solidFill>
              <a:srgbClr val="FFFDFC"/>
            </a:solidFill>
            <a:ln>
              <a:noFill/>
            </a:ln>
          </p:spPr>
          <p:txBody>
            <a:bodyPr/>
            <a:lstStyle/>
            <a:p>
              <a:endParaRPr lang="en-US"/>
            </a:p>
          </p:txBody>
        </p:sp>
        <p:sp>
          <p:nvSpPr>
            <p:cNvPr id="216" name="Google Shape;216;p20"/>
            <p:cNvSpPr txBox="1"/>
            <p:nvPr/>
          </p:nvSpPr>
          <p:spPr>
            <a:xfrm>
              <a:off x="0" y="-38100"/>
              <a:ext cx="883042" cy="1519111"/>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7" name="Google Shape;217;p20"/>
          <p:cNvGrpSpPr/>
          <p:nvPr/>
        </p:nvGrpSpPr>
        <p:grpSpPr>
          <a:xfrm>
            <a:off x="13372802" y="2542255"/>
            <a:ext cx="3352800" cy="5767875"/>
            <a:chOff x="0" y="-38100"/>
            <a:chExt cx="883042" cy="1519111"/>
          </a:xfrm>
        </p:grpSpPr>
        <p:sp>
          <p:nvSpPr>
            <p:cNvPr id="218" name="Google Shape;218;p20"/>
            <p:cNvSpPr/>
            <p:nvPr/>
          </p:nvSpPr>
          <p:spPr>
            <a:xfrm>
              <a:off x="0" y="0"/>
              <a:ext cx="883042" cy="1481011"/>
            </a:xfrm>
            <a:custGeom>
              <a:avLst/>
              <a:gdLst/>
              <a:ahLst/>
              <a:cxnLst/>
              <a:rect l="l" t="t" r="r" b="b"/>
              <a:pathLst>
                <a:path w="883042" h="1481011" extrusionOk="0">
                  <a:moveTo>
                    <a:pt x="0" y="0"/>
                  </a:moveTo>
                  <a:lnTo>
                    <a:pt x="883042" y="0"/>
                  </a:lnTo>
                  <a:lnTo>
                    <a:pt x="883042" y="1481011"/>
                  </a:lnTo>
                  <a:lnTo>
                    <a:pt x="0" y="1481011"/>
                  </a:lnTo>
                  <a:close/>
                </a:path>
              </a:pathLst>
            </a:custGeom>
            <a:solidFill>
              <a:srgbClr val="FFFDFC"/>
            </a:solidFill>
            <a:ln>
              <a:noFill/>
            </a:ln>
          </p:spPr>
          <p:txBody>
            <a:bodyPr/>
            <a:lstStyle/>
            <a:p>
              <a:endParaRPr lang="en-US"/>
            </a:p>
          </p:txBody>
        </p:sp>
        <p:sp>
          <p:nvSpPr>
            <p:cNvPr id="219" name="Google Shape;219;p20"/>
            <p:cNvSpPr txBox="1"/>
            <p:nvPr/>
          </p:nvSpPr>
          <p:spPr>
            <a:xfrm>
              <a:off x="0" y="-38100"/>
              <a:ext cx="883042" cy="1519111"/>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2" name="Google Shape;222;p20"/>
          <p:cNvSpPr txBox="1"/>
          <p:nvPr/>
        </p:nvSpPr>
        <p:spPr>
          <a:xfrm>
            <a:off x="15049202" y="9469582"/>
            <a:ext cx="2210100" cy="246000"/>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i="0" u="none" strike="noStrike" cap="none">
                <a:solidFill>
                  <a:srgbClr val="2B1C09"/>
                </a:solidFill>
                <a:latin typeface="Roboto"/>
                <a:ea typeface="Roboto"/>
                <a:cs typeface="Roboto"/>
                <a:sym typeface="Roboto"/>
              </a:rPr>
              <a:t>CANVA CORPORATION</a:t>
            </a:r>
            <a:endParaRPr>
              <a:latin typeface="Roboto"/>
              <a:ea typeface="Roboto"/>
              <a:cs typeface="Roboto"/>
              <a:sym typeface="Roboto"/>
            </a:endParaRPr>
          </a:p>
        </p:txBody>
      </p:sp>
      <p:sp>
        <p:nvSpPr>
          <p:cNvPr id="223" name="Google Shape;223;p20"/>
          <p:cNvSpPr txBox="1"/>
          <p:nvPr/>
        </p:nvSpPr>
        <p:spPr>
          <a:xfrm>
            <a:off x="6110474" y="895350"/>
            <a:ext cx="6067200" cy="155119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200">
                <a:solidFill>
                  <a:schemeClr val="bg1"/>
                </a:solidFill>
                <a:latin typeface="Roboto Black"/>
                <a:ea typeface="Roboto Black"/>
                <a:cs typeface="Roboto Black"/>
                <a:sym typeface="Roboto Black"/>
              </a:rPr>
              <a:t>Agenda</a:t>
            </a:r>
            <a:endParaRPr>
              <a:solidFill>
                <a:schemeClr val="bg1"/>
              </a:solidFill>
              <a:latin typeface="Roboto Black"/>
              <a:ea typeface="Roboto Black"/>
              <a:cs typeface="Roboto Black"/>
              <a:sym typeface="Roboto Black"/>
            </a:endParaRPr>
          </a:p>
        </p:txBody>
      </p:sp>
      <p:sp>
        <p:nvSpPr>
          <p:cNvPr id="224" name="Google Shape;224;p20"/>
          <p:cNvSpPr txBox="1"/>
          <p:nvPr/>
        </p:nvSpPr>
        <p:spPr>
          <a:xfrm>
            <a:off x="1451700" y="5834185"/>
            <a:ext cx="2506800" cy="1680460"/>
          </a:xfrm>
          <a:prstGeom prst="rect">
            <a:avLst/>
          </a:prstGeom>
          <a:noFill/>
          <a:ln>
            <a:noFill/>
          </a:ln>
        </p:spPr>
        <p:txBody>
          <a:bodyPr spcFirstLastPara="1" wrap="square" lIns="0" tIns="0" rIns="0" bIns="0" anchor="t" anchorCtr="0">
            <a:spAutoFit/>
          </a:bodyPr>
          <a:lstStyle/>
          <a:p>
            <a:pPr marL="0" marR="0" lvl="0" indent="0" rtl="0">
              <a:lnSpc>
                <a:spcPct val="130000"/>
              </a:lnSpc>
              <a:spcBef>
                <a:spcPts val="0"/>
              </a:spcBef>
              <a:spcAft>
                <a:spcPts val="0"/>
              </a:spcAft>
              <a:buNone/>
            </a:pPr>
            <a:r>
              <a:rPr lang="en-US" sz="2800" b="1" i="0" u="none" strike="noStrike" cap="none">
                <a:solidFill>
                  <a:srgbClr val="00225E"/>
                </a:solidFill>
                <a:latin typeface="Roboto"/>
                <a:ea typeface="Roboto"/>
                <a:cs typeface="Roboto"/>
                <a:sym typeface="Roboto"/>
              </a:rPr>
              <a:t>1. Decision Matrix and Alternatives</a:t>
            </a:r>
            <a:endParaRPr sz="2800" b="1">
              <a:solidFill>
                <a:srgbClr val="00225E"/>
              </a:solidFill>
              <a:latin typeface="Roboto"/>
              <a:ea typeface="Roboto"/>
              <a:cs typeface="Roboto"/>
              <a:sym typeface="Roboto"/>
            </a:endParaRPr>
          </a:p>
        </p:txBody>
      </p:sp>
      <p:sp>
        <p:nvSpPr>
          <p:cNvPr id="226" name="Google Shape;226;p20"/>
          <p:cNvSpPr txBox="1"/>
          <p:nvPr/>
        </p:nvSpPr>
        <p:spPr>
          <a:xfrm>
            <a:off x="5650798" y="5897743"/>
            <a:ext cx="2578802" cy="112030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00225E"/>
                </a:solidFill>
                <a:latin typeface="Roboto"/>
                <a:ea typeface="Roboto"/>
                <a:cs typeface="Roboto"/>
                <a:sym typeface="Roboto"/>
              </a:rPr>
              <a:t>2. Execution and Timeline</a:t>
            </a:r>
            <a:endParaRPr sz="2800" b="1">
              <a:solidFill>
                <a:srgbClr val="00225E"/>
              </a:solidFill>
              <a:latin typeface="Roboto"/>
              <a:ea typeface="Roboto"/>
              <a:cs typeface="Roboto"/>
              <a:sym typeface="Roboto"/>
            </a:endParaRPr>
          </a:p>
        </p:txBody>
      </p:sp>
      <p:sp>
        <p:nvSpPr>
          <p:cNvPr id="228" name="Google Shape;228;p20"/>
          <p:cNvSpPr txBox="1"/>
          <p:nvPr/>
        </p:nvSpPr>
        <p:spPr>
          <a:xfrm>
            <a:off x="9879526" y="5834185"/>
            <a:ext cx="2506800" cy="112030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00225E"/>
                </a:solidFill>
                <a:latin typeface="Roboto"/>
                <a:ea typeface="Roboto"/>
                <a:cs typeface="Roboto"/>
                <a:sym typeface="Roboto"/>
              </a:rPr>
              <a:t>3. Ri</a:t>
            </a:r>
            <a:r>
              <a:rPr lang="en-US" sz="2800" b="1" i="0" u="none" strike="noStrike" cap="none">
                <a:solidFill>
                  <a:srgbClr val="00225E"/>
                </a:solidFill>
                <a:latin typeface="Roboto"/>
                <a:ea typeface="Roboto"/>
                <a:cs typeface="Roboto"/>
                <a:sym typeface="Roboto"/>
              </a:rPr>
              <a:t>sks and Mitigation</a:t>
            </a:r>
            <a:endParaRPr sz="2800" b="1">
              <a:solidFill>
                <a:srgbClr val="00225E"/>
              </a:solidFill>
              <a:latin typeface="Roboto"/>
              <a:ea typeface="Roboto"/>
              <a:cs typeface="Roboto"/>
              <a:sym typeface="Roboto"/>
            </a:endParaRPr>
          </a:p>
        </p:txBody>
      </p:sp>
      <p:sp>
        <p:nvSpPr>
          <p:cNvPr id="230" name="Google Shape;230;p20"/>
          <p:cNvSpPr txBox="1"/>
          <p:nvPr/>
        </p:nvSpPr>
        <p:spPr>
          <a:xfrm>
            <a:off x="13795799" y="5897743"/>
            <a:ext cx="2506800" cy="112030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00225E"/>
                </a:solidFill>
                <a:latin typeface="Roboto"/>
                <a:ea typeface="Roboto"/>
                <a:cs typeface="Roboto"/>
                <a:sym typeface="Roboto"/>
              </a:rPr>
              <a:t>4. Invitation to Action</a:t>
            </a:r>
          </a:p>
        </p:txBody>
      </p:sp>
      <p:sp>
        <p:nvSpPr>
          <p:cNvPr id="2" name="Rectangle: Rounded Corners 1">
            <a:extLst>
              <a:ext uri="{FF2B5EF4-FFF2-40B4-BE49-F238E27FC236}">
                <a16:creationId xmlns:a16="http://schemas.microsoft.com/office/drawing/2014/main" id="{6CB25B0F-FB66-8DDF-81A0-F9F16F36A213}"/>
              </a:ext>
            </a:extLst>
          </p:cNvPr>
          <p:cNvSpPr/>
          <p:nvPr/>
        </p:nvSpPr>
        <p:spPr>
          <a:xfrm>
            <a:off x="14833600" y="9469582"/>
            <a:ext cx="2573867" cy="246000"/>
          </a:xfrm>
          <a:prstGeom prst="roundRect">
            <a:avLst/>
          </a:prstGeom>
          <a:solidFill>
            <a:srgbClr val="00225E"/>
          </a:solidFill>
          <a:ln>
            <a:solidFill>
              <a:srgbClr val="0022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Presentation with bar chart with solid fill">
            <a:extLst>
              <a:ext uri="{FF2B5EF4-FFF2-40B4-BE49-F238E27FC236}">
                <a16:creationId xmlns:a16="http://schemas.microsoft.com/office/drawing/2014/main" id="{8BF91144-022E-ADBE-2AFF-93F7D3D73D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5278" y="3283893"/>
            <a:ext cx="2214630" cy="2214630"/>
          </a:xfrm>
          <a:prstGeom prst="rect">
            <a:avLst/>
          </a:prstGeom>
        </p:spPr>
      </p:pic>
      <p:pic>
        <p:nvPicPr>
          <p:cNvPr id="6" name="Graphic 5" descr="Monthly calendar outline">
            <a:extLst>
              <a:ext uri="{FF2B5EF4-FFF2-40B4-BE49-F238E27FC236}">
                <a16:creationId xmlns:a16="http://schemas.microsoft.com/office/drawing/2014/main" id="{5FC1C05B-8B55-2404-F518-1B70DC77DE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05396" y="3476807"/>
            <a:ext cx="1840259" cy="1840259"/>
          </a:xfrm>
          <a:prstGeom prst="rect">
            <a:avLst/>
          </a:prstGeom>
        </p:spPr>
      </p:pic>
      <p:pic>
        <p:nvPicPr>
          <p:cNvPr id="8" name="Graphic 7" descr="Weights Uneven with solid fill">
            <a:extLst>
              <a:ext uri="{FF2B5EF4-FFF2-40B4-BE49-F238E27FC236}">
                <a16:creationId xmlns:a16="http://schemas.microsoft.com/office/drawing/2014/main" id="{2A80A91C-DE27-D100-4A94-6FCFE9A277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57805" y="3787486"/>
            <a:ext cx="1553385" cy="1553385"/>
          </a:xfrm>
          <a:prstGeom prst="rect">
            <a:avLst/>
          </a:prstGeom>
        </p:spPr>
      </p:pic>
      <p:pic>
        <p:nvPicPr>
          <p:cNvPr id="10" name="Graphic 9" descr="Run outline">
            <a:extLst>
              <a:ext uri="{FF2B5EF4-FFF2-40B4-BE49-F238E27FC236}">
                <a16:creationId xmlns:a16="http://schemas.microsoft.com/office/drawing/2014/main" id="{5ED8800B-E237-1795-3360-B1C45762EF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337999" y="4003792"/>
            <a:ext cx="1422400" cy="1422400"/>
          </a:xfrm>
          <a:prstGeom prst="rect">
            <a:avLst/>
          </a:prstGeom>
        </p:spPr>
      </p:pic>
      <p:pic>
        <p:nvPicPr>
          <p:cNvPr id="3" name="Picture 2" descr="BYU Logo, symbol, meaning, history, PNG, brand">
            <a:extLst>
              <a:ext uri="{FF2B5EF4-FFF2-40B4-BE49-F238E27FC236}">
                <a16:creationId xmlns:a16="http://schemas.microsoft.com/office/drawing/2014/main" id="{AD047907-4A64-4527-6506-43A56150445E}"/>
              </a:ext>
            </a:extLst>
          </p:cNvPr>
          <p:cNvPicPr>
            <a:picLocks noChangeAspect="1"/>
          </p:cNvPicPr>
          <p:nvPr/>
        </p:nvPicPr>
        <p:blipFill>
          <a:blip r:embed="rId11"/>
          <a:stretch>
            <a:fillRect/>
          </a:stretch>
        </p:blipFill>
        <p:spPr>
          <a:xfrm>
            <a:off x="16489679" y="8936676"/>
            <a:ext cx="2143073" cy="120547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2"/>
        <p:cNvGrpSpPr/>
        <p:nvPr/>
      </p:nvGrpSpPr>
      <p:grpSpPr>
        <a:xfrm>
          <a:off x="0" y="0"/>
          <a:ext cx="0" cy="0"/>
          <a:chOff x="0" y="0"/>
          <a:chExt cx="0" cy="0"/>
        </a:xfrm>
      </p:grpSpPr>
      <p:grpSp>
        <p:nvGrpSpPr>
          <p:cNvPr id="273" name="Google Shape;273;p23"/>
          <p:cNvGrpSpPr/>
          <p:nvPr/>
        </p:nvGrpSpPr>
        <p:grpSpPr>
          <a:xfrm>
            <a:off x="0" y="134393"/>
            <a:ext cx="9616440" cy="2563088"/>
            <a:chOff x="0" y="-38100"/>
            <a:chExt cx="3253544" cy="995611"/>
          </a:xfrm>
          <a:solidFill>
            <a:srgbClr val="00225E"/>
          </a:solidFill>
        </p:grpSpPr>
        <p:sp>
          <p:nvSpPr>
            <p:cNvPr id="274" name="Google Shape;274;p23"/>
            <p:cNvSpPr/>
            <p:nvPr/>
          </p:nvSpPr>
          <p:spPr>
            <a:xfrm>
              <a:off x="0" y="0"/>
              <a:ext cx="3253544" cy="957511"/>
            </a:xfrm>
            <a:custGeom>
              <a:avLst/>
              <a:gdLst/>
              <a:ahLst/>
              <a:cxnLst/>
              <a:rect l="l" t="t" r="r" b="b"/>
              <a:pathLst>
                <a:path w="3253544" h="957511" extrusionOk="0">
                  <a:moveTo>
                    <a:pt x="0" y="0"/>
                  </a:moveTo>
                  <a:lnTo>
                    <a:pt x="3253544" y="0"/>
                  </a:lnTo>
                  <a:lnTo>
                    <a:pt x="3253544" y="957511"/>
                  </a:lnTo>
                  <a:lnTo>
                    <a:pt x="0" y="957511"/>
                  </a:lnTo>
                  <a:close/>
                </a:path>
              </a:pathLst>
            </a:custGeom>
            <a:grpFill/>
            <a:ln>
              <a:noFill/>
            </a:ln>
          </p:spPr>
          <p:txBody>
            <a:bodyPr/>
            <a:lstStyle/>
            <a:p>
              <a:endParaRPr lang="en-US"/>
            </a:p>
          </p:txBody>
        </p:sp>
        <p:sp>
          <p:nvSpPr>
            <p:cNvPr id="275" name="Google Shape;275;p23"/>
            <p:cNvSpPr txBox="1"/>
            <p:nvPr/>
          </p:nvSpPr>
          <p:spPr>
            <a:xfrm>
              <a:off x="0" y="-38100"/>
              <a:ext cx="3253544" cy="995611"/>
            </a:xfrm>
            <a:prstGeom prst="rect">
              <a:avLst/>
            </a:prstGeom>
            <a:grp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7" name="Google Shape;277;p23"/>
          <p:cNvSpPr txBox="1"/>
          <p:nvPr/>
        </p:nvSpPr>
        <p:spPr>
          <a:xfrm>
            <a:off x="1289163" y="640340"/>
            <a:ext cx="8952000" cy="155119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200">
                <a:solidFill>
                  <a:schemeClr val="bg1"/>
                </a:solidFill>
                <a:latin typeface="Roboto Black"/>
                <a:ea typeface="Roboto Black"/>
                <a:cs typeface="Roboto Black"/>
                <a:sym typeface="Roboto Black"/>
              </a:rPr>
              <a:t>Decision Matrix</a:t>
            </a:r>
            <a:endParaRPr>
              <a:solidFill>
                <a:schemeClr val="bg1"/>
              </a:solidFill>
              <a:latin typeface="Roboto Black"/>
              <a:ea typeface="Roboto Black"/>
              <a:cs typeface="Roboto Black"/>
              <a:sym typeface="Roboto Black"/>
            </a:endParaRPr>
          </a:p>
        </p:txBody>
      </p:sp>
      <p:sp>
        <p:nvSpPr>
          <p:cNvPr id="2" name="Rectangle 1">
            <a:extLst>
              <a:ext uri="{FF2B5EF4-FFF2-40B4-BE49-F238E27FC236}">
                <a16:creationId xmlns:a16="http://schemas.microsoft.com/office/drawing/2014/main" id="{7E227650-D135-42EF-326A-A6558D20BE78}"/>
              </a:ext>
            </a:extLst>
          </p:cNvPr>
          <p:cNvSpPr/>
          <p:nvPr/>
        </p:nvSpPr>
        <p:spPr>
          <a:xfrm>
            <a:off x="14889480" y="9526967"/>
            <a:ext cx="2987040" cy="1828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E92A75D7-604C-0E4D-A581-8D429BF51BCC}"/>
              </a:ext>
            </a:extLst>
          </p:cNvPr>
          <p:cNvGraphicFramePr>
            <a:graphicFrameLocks noGrp="1"/>
          </p:cNvGraphicFramePr>
          <p:nvPr>
            <p:extLst>
              <p:ext uri="{D42A27DB-BD31-4B8C-83A1-F6EECF244321}">
                <p14:modId xmlns:p14="http://schemas.microsoft.com/office/powerpoint/2010/main" val="2223077970"/>
              </p:ext>
            </p:extLst>
          </p:nvPr>
        </p:nvGraphicFramePr>
        <p:xfrm>
          <a:off x="814102" y="3542224"/>
          <a:ext cx="16659795" cy="5473589"/>
        </p:xfrm>
        <a:graphic>
          <a:graphicData uri="http://schemas.openxmlformats.org/drawingml/2006/table">
            <a:tbl>
              <a:tblPr firstRow="1" bandRow="1">
                <a:tableStyleId>{3C2FFA5D-87B4-456A-9821-1D502468CF0F}</a:tableStyleId>
              </a:tblPr>
              <a:tblGrid>
                <a:gridCol w="3331959">
                  <a:extLst>
                    <a:ext uri="{9D8B030D-6E8A-4147-A177-3AD203B41FA5}">
                      <a16:colId xmlns:a16="http://schemas.microsoft.com/office/drawing/2014/main" val="1951311437"/>
                    </a:ext>
                  </a:extLst>
                </a:gridCol>
                <a:gridCol w="3331959">
                  <a:extLst>
                    <a:ext uri="{9D8B030D-6E8A-4147-A177-3AD203B41FA5}">
                      <a16:colId xmlns:a16="http://schemas.microsoft.com/office/drawing/2014/main" val="2388935658"/>
                    </a:ext>
                  </a:extLst>
                </a:gridCol>
                <a:gridCol w="3331959">
                  <a:extLst>
                    <a:ext uri="{9D8B030D-6E8A-4147-A177-3AD203B41FA5}">
                      <a16:colId xmlns:a16="http://schemas.microsoft.com/office/drawing/2014/main" val="4215955904"/>
                    </a:ext>
                  </a:extLst>
                </a:gridCol>
                <a:gridCol w="3331959">
                  <a:extLst>
                    <a:ext uri="{9D8B030D-6E8A-4147-A177-3AD203B41FA5}">
                      <a16:colId xmlns:a16="http://schemas.microsoft.com/office/drawing/2014/main" val="75931983"/>
                    </a:ext>
                  </a:extLst>
                </a:gridCol>
                <a:gridCol w="3331959">
                  <a:extLst>
                    <a:ext uri="{9D8B030D-6E8A-4147-A177-3AD203B41FA5}">
                      <a16:colId xmlns:a16="http://schemas.microsoft.com/office/drawing/2014/main" val="1777769414"/>
                    </a:ext>
                  </a:extLst>
                </a:gridCol>
              </a:tblGrid>
              <a:tr h="1127174">
                <a:tc>
                  <a:txBody>
                    <a:bodyPr/>
                    <a:lstStyle/>
                    <a:p>
                      <a:pPr algn="l" rtl="0" fontAlgn="ctr"/>
                      <a:r>
                        <a:rPr lang="en-US" sz="2400" b="1" i="0" u="none" strike="noStrike">
                          <a:solidFill>
                            <a:srgbClr val="FFFFFF"/>
                          </a:solidFill>
                          <a:effectLst/>
                          <a:latin typeface="Arial" panose="020B0604020202020204" pitchFamily="34" charset="0"/>
                        </a:rPr>
                        <a:t>Goals for Students</a:t>
                      </a:r>
                    </a:p>
                  </a:txBody>
                  <a:tcPr marL="68580" marR="7620" marT="7620" marB="0" anchor="ctr">
                    <a:lnR w="12700" cap="flat" cmpd="sng" algn="ctr">
                      <a:solidFill>
                        <a:srgbClr val="00225E"/>
                      </a:solidFill>
                      <a:prstDash val="solid"/>
                      <a:round/>
                      <a:headEnd type="none" w="med" len="med"/>
                      <a:tailEnd type="none" w="med" len="med"/>
                    </a:lnR>
                    <a:solidFill>
                      <a:srgbClr val="4F81BD"/>
                    </a:solidFill>
                  </a:tcPr>
                </a:tc>
                <a:tc>
                  <a:txBody>
                    <a:bodyPr/>
                    <a:lstStyle/>
                    <a:p>
                      <a:pPr algn="ctr" rtl="0" fontAlgn="ctr"/>
                      <a:r>
                        <a:rPr lang="en-US" sz="2400" b="1" i="0" u="none" strike="noStrike">
                          <a:solidFill>
                            <a:srgbClr val="FFFFFF"/>
                          </a:solidFill>
                          <a:effectLst/>
                          <a:latin typeface="Arial" panose="020B0604020202020204" pitchFamily="34" charset="0"/>
                        </a:rPr>
                        <a:t>Weight</a:t>
                      </a:r>
                    </a:p>
                  </a:txBody>
                  <a:tcPr marL="7620" marR="7620" marT="7620" marB="0" anchor="ctr">
                    <a:lnL w="12700" cap="flat" cmpd="sng" algn="ctr">
                      <a:solidFill>
                        <a:srgbClr val="00225E"/>
                      </a:solidFill>
                      <a:prstDash val="solid"/>
                      <a:round/>
                      <a:headEnd type="none" w="med" len="med"/>
                      <a:tailEnd type="none" w="med" len="med"/>
                    </a:lnL>
                    <a:lnR w="12700" cap="flat" cmpd="sng" algn="ctr">
                      <a:solidFill>
                        <a:srgbClr val="00225E"/>
                      </a:solidFill>
                      <a:prstDash val="solid"/>
                      <a:round/>
                      <a:headEnd type="none" w="med" len="med"/>
                      <a:tailEnd type="none" w="med" len="med"/>
                    </a:lnR>
                  </a:tcPr>
                </a:tc>
                <a:tc>
                  <a:txBody>
                    <a:bodyPr/>
                    <a:lstStyle/>
                    <a:p>
                      <a:pPr algn="ctr" rtl="0" fontAlgn="ctr"/>
                      <a:r>
                        <a:rPr lang="en-US" sz="2400" b="1" i="0" u="none" strike="noStrike">
                          <a:solidFill>
                            <a:srgbClr val="FFFFFF"/>
                          </a:solidFill>
                          <a:effectLst/>
                          <a:latin typeface="Arial" panose="020B0604020202020204" pitchFamily="34" charset="0"/>
                        </a:rPr>
                        <a:t>Funding of CAPS</a:t>
                      </a:r>
                    </a:p>
                  </a:txBody>
                  <a:tcPr marL="7620" marR="7620" marT="7620" marB="0" anchor="ctr">
                    <a:lnL w="12700" cap="flat" cmpd="sng" algn="ctr">
                      <a:solidFill>
                        <a:srgbClr val="00225E"/>
                      </a:solidFill>
                      <a:prstDash val="solid"/>
                      <a:round/>
                      <a:headEnd type="none" w="med" len="med"/>
                      <a:tailEnd type="none" w="med" len="med"/>
                    </a:lnL>
                    <a:lnR w="12700" cap="flat" cmpd="sng" algn="ctr">
                      <a:solidFill>
                        <a:srgbClr val="00225E"/>
                      </a:solidFill>
                      <a:prstDash val="solid"/>
                      <a:round/>
                      <a:headEnd type="none" w="med" len="med"/>
                      <a:tailEnd type="none" w="med" len="med"/>
                    </a:lnR>
                  </a:tcPr>
                </a:tc>
                <a:tc>
                  <a:txBody>
                    <a:bodyPr/>
                    <a:lstStyle/>
                    <a:p>
                      <a:pPr algn="ctr" rtl="0" fontAlgn="ctr"/>
                      <a:r>
                        <a:rPr lang="en-US" sz="2400" b="1" i="0" u="none" strike="noStrike">
                          <a:solidFill>
                            <a:srgbClr val="FFFFFF"/>
                          </a:solidFill>
                          <a:effectLst/>
                          <a:latin typeface="Arial" panose="020B0604020202020204" pitchFamily="34" charset="0"/>
                        </a:rPr>
                        <a:t>MH Resource Awareness</a:t>
                      </a:r>
                    </a:p>
                  </a:txBody>
                  <a:tcPr marL="7620" marR="7620" marT="7620" marB="0" anchor="ctr">
                    <a:lnL w="12700" cap="flat" cmpd="sng" algn="ctr">
                      <a:solidFill>
                        <a:srgbClr val="00225E"/>
                      </a:solidFill>
                      <a:prstDash val="solid"/>
                      <a:round/>
                      <a:headEnd type="none" w="med" len="med"/>
                      <a:tailEnd type="none" w="med" len="med"/>
                    </a:lnL>
                  </a:tcPr>
                </a:tc>
                <a:tc>
                  <a:txBody>
                    <a:bodyPr/>
                    <a:lstStyle/>
                    <a:p>
                      <a:pPr algn="ctr" rtl="0" fontAlgn="ctr"/>
                      <a:r>
                        <a:rPr lang="en-US" sz="2400" b="1" i="0" u="none" strike="noStrike">
                          <a:solidFill>
                            <a:srgbClr val="FFFFFF"/>
                          </a:solidFill>
                          <a:effectLst/>
                          <a:latin typeface="Arial" panose="020B0604020202020204" pitchFamily="34" charset="0"/>
                        </a:rPr>
                        <a:t>Non-comparison Culture</a:t>
                      </a:r>
                    </a:p>
                  </a:txBody>
                  <a:tcPr marL="7620" marR="7620" marT="7620" marB="0" anchor="ctr">
                    <a:solidFill>
                      <a:srgbClr val="00225E"/>
                    </a:solidFill>
                  </a:tcPr>
                </a:tc>
                <a:extLst>
                  <a:ext uri="{0D108BD9-81ED-4DB2-BD59-A6C34878D82A}">
                    <a16:rowId xmlns:a16="http://schemas.microsoft.com/office/drawing/2014/main" val="2840735096"/>
                  </a:ext>
                </a:extLst>
              </a:tr>
              <a:tr h="869283">
                <a:tc>
                  <a:txBody>
                    <a:bodyPr/>
                    <a:lstStyle/>
                    <a:p>
                      <a:pPr algn="l" rtl="0" fontAlgn="ctr"/>
                      <a:r>
                        <a:rPr lang="en-US" sz="2400" b="1" i="0" u="none" strike="noStrike">
                          <a:solidFill>
                            <a:srgbClr val="FFFFFF"/>
                          </a:solidFill>
                          <a:effectLst/>
                          <a:latin typeface="Arial" panose="020B0604020202020204" pitchFamily="34" charset="0"/>
                        </a:rPr>
                        <a:t>Strengthen the Student Experience</a:t>
                      </a:r>
                    </a:p>
                  </a:txBody>
                  <a:tcPr marL="68580" marR="7620" marT="7620" marB="0" anchor="ctr">
                    <a:lnB w="12700" cap="flat" cmpd="sng" algn="ctr">
                      <a:solidFill>
                        <a:srgbClr val="00225E"/>
                      </a:solidFill>
                      <a:prstDash val="solid"/>
                      <a:round/>
                      <a:headEnd type="none" w="med" len="med"/>
                      <a:tailEnd type="none" w="med" len="med"/>
                    </a:lnB>
                    <a:solidFill>
                      <a:srgbClr val="4F81BD"/>
                    </a:solidFill>
                  </a:tcPr>
                </a:tc>
                <a:tc>
                  <a:txBody>
                    <a:bodyPr/>
                    <a:lstStyle/>
                    <a:p>
                      <a:pPr algn="ctr" rtl="0" fontAlgn="ctr"/>
                      <a:r>
                        <a:rPr lang="en-US" sz="2400" b="1" i="0" u="none" strike="noStrike">
                          <a:solidFill>
                            <a:srgbClr val="00225E"/>
                          </a:solidFill>
                          <a:effectLst/>
                          <a:latin typeface="Arial" panose="020B0604020202020204" pitchFamily="34" charset="0"/>
                        </a:rPr>
                        <a:t>35</a:t>
                      </a:r>
                    </a:p>
                  </a:txBody>
                  <a:tcPr marL="7620" marR="7620" marT="7620" marB="0" anchor="ctr"/>
                </a:tc>
                <a:tc>
                  <a:txBody>
                    <a:bodyPr/>
                    <a:lstStyle/>
                    <a:p>
                      <a:pPr algn="ctr" rtl="0" fontAlgn="ctr"/>
                      <a:r>
                        <a:rPr lang="en-US" sz="2400" b="1" i="0" u="none" strike="noStrike">
                          <a:solidFill>
                            <a:srgbClr val="00225E"/>
                          </a:solidFill>
                          <a:effectLst/>
                          <a:latin typeface="Arial" panose="020B0604020202020204" pitchFamily="34" charset="0"/>
                        </a:rPr>
                        <a:t>3.5</a:t>
                      </a:r>
                    </a:p>
                  </a:txBody>
                  <a:tcPr marL="7620" marR="7620" marT="7620" marB="0" anchor="ctr"/>
                </a:tc>
                <a:tc>
                  <a:txBody>
                    <a:bodyPr/>
                    <a:lstStyle/>
                    <a:p>
                      <a:pPr algn="ctr" rtl="0" fontAlgn="ctr"/>
                      <a:r>
                        <a:rPr lang="en-US" sz="2400" b="1" i="0" u="none" strike="noStrike">
                          <a:solidFill>
                            <a:srgbClr val="00225E"/>
                          </a:solidFill>
                          <a:effectLst/>
                          <a:latin typeface="Arial" panose="020B0604020202020204" pitchFamily="34" charset="0"/>
                        </a:rPr>
                        <a:t>3.15</a:t>
                      </a:r>
                    </a:p>
                  </a:txBody>
                  <a:tcPr marL="7620" marR="7620" marT="7620" marB="0" anchor="ctr"/>
                </a:tc>
                <a:tc>
                  <a:txBody>
                    <a:bodyPr/>
                    <a:lstStyle/>
                    <a:p>
                      <a:pPr algn="ctr" rtl="0" fontAlgn="ctr"/>
                      <a:r>
                        <a:rPr lang="en-US" sz="2400" b="1" i="0" u="none" strike="noStrike">
                          <a:solidFill>
                            <a:srgbClr val="00225E"/>
                          </a:solidFill>
                          <a:effectLst/>
                          <a:latin typeface="Arial" panose="020B0604020202020204" pitchFamily="34" charset="0"/>
                        </a:rPr>
                        <a:t>2.8</a:t>
                      </a:r>
                    </a:p>
                  </a:txBody>
                  <a:tcPr marL="7620" marR="7620" marT="7620" marB="0" anchor="ctr"/>
                </a:tc>
                <a:extLst>
                  <a:ext uri="{0D108BD9-81ED-4DB2-BD59-A6C34878D82A}">
                    <a16:rowId xmlns:a16="http://schemas.microsoft.com/office/drawing/2014/main" val="1187231619"/>
                  </a:ext>
                </a:extLst>
              </a:tr>
              <a:tr h="869283">
                <a:tc>
                  <a:txBody>
                    <a:bodyPr/>
                    <a:lstStyle/>
                    <a:p>
                      <a:pPr algn="l" rtl="0" fontAlgn="ctr"/>
                      <a:r>
                        <a:rPr lang="en-US" sz="2400" b="1" i="0" u="none" strike="noStrike">
                          <a:solidFill>
                            <a:srgbClr val="FFFFFF"/>
                          </a:solidFill>
                          <a:effectLst/>
                          <a:latin typeface="Arial" panose="020B0604020202020204" pitchFamily="34" charset="0"/>
                        </a:rPr>
                        <a:t>“Double Heritage”</a:t>
                      </a:r>
                    </a:p>
                  </a:txBody>
                  <a:tcPr marL="68580" marR="7620" marT="7620" marB="0" anchor="ctr">
                    <a:lnT w="12700" cap="flat" cmpd="sng" algn="ctr">
                      <a:solidFill>
                        <a:srgbClr val="00225E"/>
                      </a:solidFill>
                      <a:prstDash val="solid"/>
                      <a:round/>
                      <a:headEnd type="none" w="med" len="med"/>
                      <a:tailEnd type="none" w="med" len="med"/>
                    </a:lnT>
                    <a:lnB w="12700" cap="flat" cmpd="sng" algn="ctr">
                      <a:solidFill>
                        <a:srgbClr val="00225E"/>
                      </a:solidFill>
                      <a:prstDash val="solid"/>
                      <a:round/>
                      <a:headEnd type="none" w="med" len="med"/>
                      <a:tailEnd type="none" w="med" len="med"/>
                    </a:lnB>
                    <a:solidFill>
                      <a:srgbClr val="4F81BD"/>
                    </a:solidFill>
                  </a:tcPr>
                </a:tc>
                <a:tc>
                  <a:txBody>
                    <a:bodyPr/>
                    <a:lstStyle/>
                    <a:p>
                      <a:pPr algn="ctr" rtl="0" fontAlgn="ctr"/>
                      <a:r>
                        <a:rPr lang="en-US" sz="2400" b="1" i="0" u="none" strike="noStrike">
                          <a:solidFill>
                            <a:srgbClr val="00225E"/>
                          </a:solidFill>
                          <a:effectLst/>
                          <a:latin typeface="Arial" panose="020B0604020202020204" pitchFamily="34" charset="0"/>
                        </a:rPr>
                        <a:t>15</a:t>
                      </a:r>
                    </a:p>
                  </a:txBody>
                  <a:tcPr marL="7620" marR="7620" marT="7620" marB="0" anchor="ctr"/>
                </a:tc>
                <a:tc>
                  <a:txBody>
                    <a:bodyPr/>
                    <a:lstStyle/>
                    <a:p>
                      <a:pPr algn="ctr" rtl="0" fontAlgn="ctr"/>
                      <a:r>
                        <a:rPr lang="en-US" sz="2400" b="1" i="0" u="none" strike="noStrike">
                          <a:solidFill>
                            <a:srgbClr val="00225E"/>
                          </a:solidFill>
                          <a:effectLst/>
                          <a:latin typeface="Arial" panose="020B0604020202020204" pitchFamily="34" charset="0"/>
                        </a:rPr>
                        <a:t>0.3</a:t>
                      </a:r>
                    </a:p>
                  </a:txBody>
                  <a:tcPr marL="7620" marR="7620" marT="7620" marB="0" anchor="ctr"/>
                </a:tc>
                <a:tc>
                  <a:txBody>
                    <a:bodyPr/>
                    <a:lstStyle/>
                    <a:p>
                      <a:pPr algn="ctr" rtl="0" fontAlgn="ctr"/>
                      <a:r>
                        <a:rPr lang="en-US" sz="2400" b="1" i="0" u="none" strike="noStrike">
                          <a:solidFill>
                            <a:srgbClr val="00225E"/>
                          </a:solidFill>
                          <a:effectLst/>
                          <a:latin typeface="Arial" panose="020B0604020202020204" pitchFamily="34" charset="0"/>
                        </a:rPr>
                        <a:t>1.2</a:t>
                      </a:r>
                    </a:p>
                  </a:txBody>
                  <a:tcPr marL="7620" marR="7620" marT="7620" marB="0" anchor="ctr"/>
                </a:tc>
                <a:tc>
                  <a:txBody>
                    <a:bodyPr/>
                    <a:lstStyle/>
                    <a:p>
                      <a:pPr algn="ctr" rtl="0" fontAlgn="ctr"/>
                      <a:r>
                        <a:rPr lang="en-US" sz="2400" b="1" i="0" u="none" strike="noStrike">
                          <a:solidFill>
                            <a:srgbClr val="00225E"/>
                          </a:solidFill>
                          <a:effectLst/>
                          <a:latin typeface="Arial" panose="020B0604020202020204" pitchFamily="34" charset="0"/>
                        </a:rPr>
                        <a:t>0.75</a:t>
                      </a:r>
                    </a:p>
                  </a:txBody>
                  <a:tcPr marL="7620" marR="7620" marT="7620" marB="0" anchor="ctr"/>
                </a:tc>
                <a:extLst>
                  <a:ext uri="{0D108BD9-81ED-4DB2-BD59-A6C34878D82A}">
                    <a16:rowId xmlns:a16="http://schemas.microsoft.com/office/drawing/2014/main" val="2893341967"/>
                  </a:ext>
                </a:extLst>
              </a:tr>
              <a:tr h="869283">
                <a:tc>
                  <a:txBody>
                    <a:bodyPr/>
                    <a:lstStyle/>
                    <a:p>
                      <a:pPr algn="l" rtl="0" fontAlgn="ctr"/>
                      <a:r>
                        <a:rPr lang="en-US" sz="2400" b="1" i="0" u="none" strike="noStrike">
                          <a:solidFill>
                            <a:srgbClr val="FFFFFF"/>
                          </a:solidFill>
                          <a:effectLst/>
                          <a:latin typeface="Arial" panose="020B0604020202020204" pitchFamily="34" charset="0"/>
                        </a:rPr>
                        <a:t>The Courage to be Different</a:t>
                      </a:r>
                    </a:p>
                  </a:txBody>
                  <a:tcPr marL="68580" marR="7620" marT="7620" marB="0" anchor="ctr">
                    <a:lnT w="12700" cap="flat" cmpd="sng" algn="ctr">
                      <a:solidFill>
                        <a:srgbClr val="00225E"/>
                      </a:solidFill>
                      <a:prstDash val="solid"/>
                      <a:round/>
                      <a:headEnd type="none" w="med" len="med"/>
                      <a:tailEnd type="none" w="med" len="med"/>
                    </a:lnT>
                    <a:lnB w="12700" cap="flat" cmpd="sng" algn="ctr">
                      <a:solidFill>
                        <a:srgbClr val="00225E"/>
                      </a:solidFill>
                      <a:prstDash val="solid"/>
                      <a:round/>
                      <a:headEnd type="none" w="med" len="med"/>
                      <a:tailEnd type="none" w="med" len="med"/>
                    </a:lnB>
                    <a:solidFill>
                      <a:srgbClr val="4F81BD"/>
                    </a:solidFill>
                  </a:tcPr>
                </a:tc>
                <a:tc>
                  <a:txBody>
                    <a:bodyPr/>
                    <a:lstStyle/>
                    <a:p>
                      <a:pPr algn="ctr" rtl="0" fontAlgn="ctr"/>
                      <a:r>
                        <a:rPr lang="en-US" sz="2400" b="1" i="0" u="none" strike="noStrike">
                          <a:solidFill>
                            <a:srgbClr val="00225E"/>
                          </a:solidFill>
                          <a:effectLst/>
                          <a:latin typeface="Arial" panose="020B0604020202020204" pitchFamily="34" charset="0"/>
                        </a:rPr>
                        <a:t>35</a:t>
                      </a:r>
                    </a:p>
                  </a:txBody>
                  <a:tcPr marL="7620" marR="7620" marT="7620" marB="0" anchor="ctr"/>
                </a:tc>
                <a:tc>
                  <a:txBody>
                    <a:bodyPr/>
                    <a:lstStyle/>
                    <a:p>
                      <a:pPr algn="ctr" rtl="0" fontAlgn="ctr"/>
                      <a:r>
                        <a:rPr lang="en-US" sz="2400" b="1" i="0" u="none" strike="noStrike">
                          <a:solidFill>
                            <a:srgbClr val="00225E"/>
                          </a:solidFill>
                          <a:effectLst/>
                          <a:latin typeface="Arial" panose="020B0604020202020204" pitchFamily="34" charset="0"/>
                        </a:rPr>
                        <a:t>1.4</a:t>
                      </a:r>
                    </a:p>
                  </a:txBody>
                  <a:tcPr marL="7620" marR="7620" marT="7620" marB="0" anchor="ctr"/>
                </a:tc>
                <a:tc>
                  <a:txBody>
                    <a:bodyPr/>
                    <a:lstStyle/>
                    <a:p>
                      <a:pPr algn="ctr" rtl="0" fontAlgn="ctr"/>
                      <a:r>
                        <a:rPr lang="en-US" sz="2400" b="1" i="0" u="none" strike="noStrike">
                          <a:solidFill>
                            <a:srgbClr val="00225E"/>
                          </a:solidFill>
                          <a:effectLst/>
                          <a:latin typeface="Arial" panose="020B0604020202020204" pitchFamily="34" charset="0"/>
                        </a:rPr>
                        <a:t>0.35</a:t>
                      </a:r>
                    </a:p>
                  </a:txBody>
                  <a:tcPr marL="7620" marR="7620" marT="7620" marB="0" anchor="ctr"/>
                </a:tc>
                <a:tc>
                  <a:txBody>
                    <a:bodyPr/>
                    <a:lstStyle/>
                    <a:p>
                      <a:pPr algn="ctr" rtl="0" fontAlgn="ctr"/>
                      <a:r>
                        <a:rPr lang="en-US" sz="2400" b="1" i="0" u="none" strike="noStrike">
                          <a:solidFill>
                            <a:srgbClr val="00225E"/>
                          </a:solidFill>
                          <a:effectLst/>
                          <a:latin typeface="Arial" panose="020B0604020202020204" pitchFamily="34" charset="0"/>
                        </a:rPr>
                        <a:t>3.15</a:t>
                      </a:r>
                    </a:p>
                  </a:txBody>
                  <a:tcPr marL="7620" marR="7620" marT="7620" marB="0" anchor="ctr"/>
                </a:tc>
                <a:extLst>
                  <a:ext uri="{0D108BD9-81ED-4DB2-BD59-A6C34878D82A}">
                    <a16:rowId xmlns:a16="http://schemas.microsoft.com/office/drawing/2014/main" val="1999507184"/>
                  </a:ext>
                </a:extLst>
              </a:tr>
              <a:tr h="869283">
                <a:tc>
                  <a:txBody>
                    <a:bodyPr/>
                    <a:lstStyle/>
                    <a:p>
                      <a:pPr algn="l" rtl="0" fontAlgn="ctr"/>
                      <a:r>
                        <a:rPr lang="en-US" sz="2400" b="1" i="0" u="none" strike="noStrike">
                          <a:solidFill>
                            <a:srgbClr val="FFFFFF"/>
                          </a:solidFill>
                          <a:effectLst/>
                          <a:latin typeface="Arial" panose="020B0604020202020204" pitchFamily="34" charset="0"/>
                        </a:rPr>
                        <a:t>Building a Covenant Community</a:t>
                      </a:r>
                    </a:p>
                  </a:txBody>
                  <a:tcPr marL="68580" marR="7620" marT="7620" marB="0" anchor="ctr">
                    <a:lnT w="12700" cap="flat" cmpd="sng" algn="ctr">
                      <a:solidFill>
                        <a:srgbClr val="00225E"/>
                      </a:solidFill>
                      <a:prstDash val="solid"/>
                      <a:round/>
                      <a:headEnd type="none" w="med" len="med"/>
                      <a:tailEnd type="none" w="med" len="med"/>
                    </a:lnT>
                    <a:lnB w="12700" cap="flat" cmpd="sng" algn="ctr">
                      <a:solidFill>
                        <a:srgbClr val="00225E"/>
                      </a:solidFill>
                      <a:prstDash val="solid"/>
                      <a:round/>
                      <a:headEnd type="none" w="med" len="med"/>
                      <a:tailEnd type="none" w="med" len="med"/>
                    </a:lnB>
                    <a:solidFill>
                      <a:srgbClr val="4F81BD"/>
                    </a:solidFill>
                  </a:tcPr>
                </a:tc>
                <a:tc>
                  <a:txBody>
                    <a:bodyPr/>
                    <a:lstStyle/>
                    <a:p>
                      <a:pPr algn="ctr" rtl="0" fontAlgn="ctr"/>
                      <a:r>
                        <a:rPr lang="en-US" sz="2400" b="1" i="0" u="none" strike="noStrike">
                          <a:solidFill>
                            <a:srgbClr val="00225E"/>
                          </a:solidFill>
                          <a:effectLst/>
                          <a:latin typeface="Arial" panose="020B0604020202020204" pitchFamily="34" charset="0"/>
                        </a:rPr>
                        <a:t>15</a:t>
                      </a:r>
                    </a:p>
                  </a:txBody>
                  <a:tcPr marL="7620" marR="7620" marT="7620" marB="0" anchor="ctr"/>
                </a:tc>
                <a:tc>
                  <a:txBody>
                    <a:bodyPr/>
                    <a:lstStyle/>
                    <a:p>
                      <a:pPr algn="ctr" rtl="0" fontAlgn="ctr"/>
                      <a:r>
                        <a:rPr lang="en-US" sz="2400" b="1" i="0" u="none" strike="noStrike">
                          <a:solidFill>
                            <a:srgbClr val="00225E"/>
                          </a:solidFill>
                          <a:effectLst/>
                          <a:latin typeface="Arial" panose="020B0604020202020204" pitchFamily="34" charset="0"/>
                        </a:rPr>
                        <a:t>1.05</a:t>
                      </a:r>
                    </a:p>
                  </a:txBody>
                  <a:tcPr marL="7620" marR="7620" marT="7620" marB="0" anchor="ctr"/>
                </a:tc>
                <a:tc>
                  <a:txBody>
                    <a:bodyPr/>
                    <a:lstStyle/>
                    <a:p>
                      <a:pPr algn="ctr" rtl="0" fontAlgn="ctr"/>
                      <a:r>
                        <a:rPr lang="en-US" sz="2400" b="1" i="0" u="none" strike="noStrike">
                          <a:solidFill>
                            <a:srgbClr val="00225E"/>
                          </a:solidFill>
                          <a:effectLst/>
                          <a:latin typeface="Arial" panose="020B0604020202020204" pitchFamily="34" charset="0"/>
                        </a:rPr>
                        <a:t>0.75</a:t>
                      </a:r>
                    </a:p>
                  </a:txBody>
                  <a:tcPr marL="7620" marR="7620" marT="7620" marB="0" anchor="ctr"/>
                </a:tc>
                <a:tc>
                  <a:txBody>
                    <a:bodyPr/>
                    <a:lstStyle/>
                    <a:p>
                      <a:pPr algn="ctr" rtl="0" fontAlgn="ctr"/>
                      <a:r>
                        <a:rPr lang="en-US" sz="2400" b="1" i="0" u="none" strike="noStrike">
                          <a:solidFill>
                            <a:srgbClr val="00225E"/>
                          </a:solidFill>
                          <a:effectLst/>
                          <a:latin typeface="Arial" panose="020B0604020202020204" pitchFamily="34" charset="0"/>
                        </a:rPr>
                        <a:t>1.2</a:t>
                      </a:r>
                    </a:p>
                  </a:txBody>
                  <a:tcPr marL="7620" marR="7620" marT="7620" marB="0" anchor="ctr"/>
                </a:tc>
                <a:extLst>
                  <a:ext uri="{0D108BD9-81ED-4DB2-BD59-A6C34878D82A}">
                    <a16:rowId xmlns:a16="http://schemas.microsoft.com/office/drawing/2014/main" val="3705744191"/>
                  </a:ext>
                </a:extLst>
              </a:tr>
              <a:tr h="869283">
                <a:tc>
                  <a:txBody>
                    <a:bodyPr/>
                    <a:lstStyle/>
                    <a:p>
                      <a:pPr algn="l" rtl="0" fontAlgn="ctr"/>
                      <a:r>
                        <a:rPr lang="en-US" sz="2400" b="1" i="0" u="none" strike="noStrike">
                          <a:solidFill>
                            <a:srgbClr val="FFFFFF"/>
                          </a:solidFill>
                          <a:effectLst/>
                          <a:latin typeface="Arial" panose="020B0604020202020204" pitchFamily="34" charset="0"/>
                        </a:rPr>
                        <a:t>Total</a:t>
                      </a:r>
                    </a:p>
                  </a:txBody>
                  <a:tcPr marL="68580" marR="7620" marT="7620" marB="0" anchor="ctr">
                    <a:lnT w="12700" cap="flat" cmpd="sng" algn="ctr">
                      <a:solidFill>
                        <a:srgbClr val="00225E"/>
                      </a:solidFill>
                      <a:prstDash val="solid"/>
                      <a:round/>
                      <a:headEnd type="none" w="med" len="med"/>
                      <a:tailEnd type="none" w="med" len="med"/>
                    </a:lnT>
                    <a:solidFill>
                      <a:srgbClr val="4F81BD"/>
                    </a:solidFill>
                  </a:tcPr>
                </a:tc>
                <a:tc>
                  <a:txBody>
                    <a:bodyPr/>
                    <a:lstStyle/>
                    <a:p>
                      <a:pPr algn="ctr" rtl="0" fontAlgn="ctr"/>
                      <a:r>
                        <a:rPr lang="en-US" sz="2400" b="1" i="0" u="none" strike="noStrike">
                          <a:solidFill>
                            <a:srgbClr val="00225E"/>
                          </a:solidFill>
                          <a:effectLst/>
                          <a:latin typeface="Arial" panose="020B0604020202020204" pitchFamily="34" charset="0"/>
                        </a:rPr>
                        <a:t>100</a:t>
                      </a:r>
                    </a:p>
                  </a:txBody>
                  <a:tcPr marL="7620" marR="7620" marT="7620" marB="0" anchor="ctr"/>
                </a:tc>
                <a:tc>
                  <a:txBody>
                    <a:bodyPr/>
                    <a:lstStyle/>
                    <a:p>
                      <a:pPr algn="ctr" rtl="0" fontAlgn="ctr"/>
                      <a:r>
                        <a:rPr lang="en-US" sz="2400" b="1" i="0" u="none" strike="noStrike">
                          <a:solidFill>
                            <a:srgbClr val="00225E"/>
                          </a:solidFill>
                          <a:effectLst/>
                          <a:latin typeface="Arial" panose="020B0604020202020204" pitchFamily="34" charset="0"/>
                        </a:rPr>
                        <a:t>6.25</a:t>
                      </a:r>
                    </a:p>
                  </a:txBody>
                  <a:tcPr marL="7620" marR="7620" marT="7620" marB="0" anchor="ctr"/>
                </a:tc>
                <a:tc>
                  <a:txBody>
                    <a:bodyPr/>
                    <a:lstStyle/>
                    <a:p>
                      <a:pPr algn="ctr" rtl="0" fontAlgn="ctr"/>
                      <a:r>
                        <a:rPr lang="en-US" sz="2400" b="1" i="0" u="none" strike="noStrike">
                          <a:solidFill>
                            <a:srgbClr val="00225E"/>
                          </a:solidFill>
                          <a:effectLst/>
                          <a:latin typeface="Arial" panose="020B0604020202020204" pitchFamily="34" charset="0"/>
                        </a:rPr>
                        <a:t>5.45</a:t>
                      </a:r>
                    </a:p>
                  </a:txBody>
                  <a:tcPr marL="7620" marR="7620" marT="7620" marB="0" anchor="ctr"/>
                </a:tc>
                <a:tc>
                  <a:txBody>
                    <a:bodyPr/>
                    <a:lstStyle/>
                    <a:p>
                      <a:pPr algn="ctr" rtl="0" fontAlgn="ctr"/>
                      <a:r>
                        <a:rPr lang="en-US" sz="2400" b="1" i="0" u="none" strike="noStrike">
                          <a:solidFill>
                            <a:srgbClr val="FFFFFF"/>
                          </a:solidFill>
                          <a:effectLst/>
                          <a:latin typeface="Arial" panose="020B0604020202020204" pitchFamily="34" charset="0"/>
                        </a:rPr>
                        <a:t>7.9</a:t>
                      </a:r>
                    </a:p>
                  </a:txBody>
                  <a:tcPr marL="7620" marR="7620" marT="7620" marB="0" anchor="ctr">
                    <a:solidFill>
                      <a:srgbClr val="00225E"/>
                    </a:solidFill>
                  </a:tcPr>
                </a:tc>
                <a:extLst>
                  <a:ext uri="{0D108BD9-81ED-4DB2-BD59-A6C34878D82A}">
                    <a16:rowId xmlns:a16="http://schemas.microsoft.com/office/drawing/2014/main" val="2945345376"/>
                  </a:ext>
                </a:extLst>
              </a:tr>
            </a:tbl>
          </a:graphicData>
        </a:graphic>
      </p:graphicFrame>
      <p:pic>
        <p:nvPicPr>
          <p:cNvPr id="4" name="Picture 3" descr="BYU Logo, symbol, meaning, history, PNG, brand">
            <a:extLst>
              <a:ext uri="{FF2B5EF4-FFF2-40B4-BE49-F238E27FC236}">
                <a16:creationId xmlns:a16="http://schemas.microsoft.com/office/drawing/2014/main" id="{1FE4B01B-7275-EAD8-9341-ADB22DD82A03}"/>
              </a:ext>
            </a:extLst>
          </p:cNvPr>
          <p:cNvPicPr>
            <a:picLocks noChangeAspect="1"/>
          </p:cNvPicPr>
          <p:nvPr/>
        </p:nvPicPr>
        <p:blipFill>
          <a:blip r:embed="rId3"/>
          <a:stretch>
            <a:fillRect/>
          </a:stretch>
        </p:blipFill>
        <p:spPr>
          <a:xfrm>
            <a:off x="16489679" y="8936676"/>
            <a:ext cx="2143073" cy="120547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25E"/>
        </a:solidFill>
        <a:effectLst/>
      </p:bgPr>
    </p:bg>
    <p:spTree>
      <p:nvGrpSpPr>
        <p:cNvPr id="1" name="Shape 288">
          <a:extLst>
            <a:ext uri="{FF2B5EF4-FFF2-40B4-BE49-F238E27FC236}">
              <a16:creationId xmlns:a16="http://schemas.microsoft.com/office/drawing/2014/main" id="{EEEF2380-28E3-8EBC-3D76-E75A82D159D8}"/>
            </a:ext>
          </a:extLst>
        </p:cNvPr>
        <p:cNvGrpSpPr/>
        <p:nvPr/>
      </p:nvGrpSpPr>
      <p:grpSpPr>
        <a:xfrm>
          <a:off x="0" y="0"/>
          <a:ext cx="0" cy="0"/>
          <a:chOff x="0" y="0"/>
          <a:chExt cx="0" cy="0"/>
        </a:xfrm>
      </p:grpSpPr>
      <p:cxnSp>
        <p:nvCxnSpPr>
          <p:cNvPr id="289" name="Google Shape;289;p24">
            <a:extLst>
              <a:ext uri="{FF2B5EF4-FFF2-40B4-BE49-F238E27FC236}">
                <a16:creationId xmlns:a16="http://schemas.microsoft.com/office/drawing/2014/main" id="{CE4DC53F-3463-B158-CDD1-70321395A5EF}"/>
              </a:ext>
            </a:extLst>
          </p:cNvPr>
          <p:cNvCxnSpPr/>
          <p:nvPr/>
        </p:nvCxnSpPr>
        <p:spPr>
          <a:xfrm>
            <a:off x="-1" y="5697583"/>
            <a:ext cx="18288000" cy="0"/>
          </a:xfrm>
          <a:prstGeom prst="straightConnector1">
            <a:avLst/>
          </a:prstGeom>
          <a:noFill/>
          <a:ln w="95250" cap="flat" cmpd="sng">
            <a:solidFill>
              <a:schemeClr val="bg1"/>
            </a:solidFill>
            <a:prstDash val="solid"/>
            <a:round/>
            <a:headEnd type="none" w="sm" len="sm"/>
            <a:tailEnd type="none" w="sm" len="sm"/>
          </a:ln>
        </p:spPr>
      </p:cxnSp>
      <p:sp>
        <p:nvSpPr>
          <p:cNvPr id="293" name="Google Shape;293;p24">
            <a:extLst>
              <a:ext uri="{FF2B5EF4-FFF2-40B4-BE49-F238E27FC236}">
                <a16:creationId xmlns:a16="http://schemas.microsoft.com/office/drawing/2014/main" id="{CFDC1573-32BF-35C4-DEA1-E3901ADD803F}"/>
              </a:ext>
            </a:extLst>
          </p:cNvPr>
          <p:cNvSpPr txBox="1"/>
          <p:nvPr/>
        </p:nvSpPr>
        <p:spPr>
          <a:xfrm>
            <a:off x="15049202" y="9469582"/>
            <a:ext cx="2210100" cy="246000"/>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i="0" u="none" strike="noStrike" cap="none">
                <a:solidFill>
                  <a:srgbClr val="2B1C09"/>
                </a:solidFill>
                <a:latin typeface="Roboto"/>
                <a:ea typeface="Roboto"/>
                <a:cs typeface="Roboto"/>
                <a:sym typeface="Roboto"/>
              </a:rPr>
              <a:t>CANVA CORPORATION</a:t>
            </a:r>
            <a:endParaRPr>
              <a:latin typeface="Roboto"/>
              <a:ea typeface="Roboto"/>
              <a:cs typeface="Roboto"/>
              <a:sym typeface="Roboto"/>
            </a:endParaRPr>
          </a:p>
        </p:txBody>
      </p:sp>
      <p:grpSp>
        <p:nvGrpSpPr>
          <p:cNvPr id="294" name="Google Shape;294;p24">
            <a:extLst>
              <a:ext uri="{FF2B5EF4-FFF2-40B4-BE49-F238E27FC236}">
                <a16:creationId xmlns:a16="http://schemas.microsoft.com/office/drawing/2014/main" id="{A8294702-6AB1-A3ED-3F52-BCCB0FF0273C}"/>
              </a:ext>
            </a:extLst>
          </p:cNvPr>
          <p:cNvGrpSpPr/>
          <p:nvPr/>
        </p:nvGrpSpPr>
        <p:grpSpPr>
          <a:xfrm>
            <a:off x="0" y="-154449"/>
            <a:ext cx="18288122" cy="2890514"/>
            <a:chOff x="0" y="-38100"/>
            <a:chExt cx="4816593" cy="916605"/>
          </a:xfrm>
        </p:grpSpPr>
        <p:sp>
          <p:nvSpPr>
            <p:cNvPr id="295" name="Google Shape;295;p24">
              <a:extLst>
                <a:ext uri="{FF2B5EF4-FFF2-40B4-BE49-F238E27FC236}">
                  <a16:creationId xmlns:a16="http://schemas.microsoft.com/office/drawing/2014/main" id="{353A3DD8-6E75-A1A7-A14E-431915D95FB7}"/>
                </a:ext>
              </a:extLst>
            </p:cNvPr>
            <p:cNvSpPr/>
            <p:nvPr/>
          </p:nvSpPr>
          <p:spPr>
            <a:xfrm>
              <a:off x="0" y="0"/>
              <a:ext cx="4816592" cy="878505"/>
            </a:xfrm>
            <a:custGeom>
              <a:avLst/>
              <a:gdLst/>
              <a:ahLst/>
              <a:cxnLst/>
              <a:rect l="l" t="t" r="r" b="b"/>
              <a:pathLst>
                <a:path w="4816592" h="878505" extrusionOk="0">
                  <a:moveTo>
                    <a:pt x="0" y="0"/>
                  </a:moveTo>
                  <a:lnTo>
                    <a:pt x="4816592" y="0"/>
                  </a:lnTo>
                  <a:lnTo>
                    <a:pt x="4816592" y="878505"/>
                  </a:lnTo>
                  <a:lnTo>
                    <a:pt x="0" y="878505"/>
                  </a:lnTo>
                  <a:close/>
                </a:path>
              </a:pathLst>
            </a:custGeom>
            <a:solidFill>
              <a:srgbClr val="FFFDFC"/>
            </a:solidFill>
            <a:ln>
              <a:noFill/>
            </a:ln>
          </p:spPr>
          <p:txBody>
            <a:bodyPr/>
            <a:lstStyle/>
            <a:p>
              <a:endParaRPr lang="en-US"/>
            </a:p>
          </p:txBody>
        </p:sp>
        <p:sp>
          <p:nvSpPr>
            <p:cNvPr id="296" name="Google Shape;296;p24">
              <a:extLst>
                <a:ext uri="{FF2B5EF4-FFF2-40B4-BE49-F238E27FC236}">
                  <a16:creationId xmlns:a16="http://schemas.microsoft.com/office/drawing/2014/main" id="{50FBA07B-17BC-7E69-87E8-77ABE6807589}"/>
                </a:ext>
              </a:extLst>
            </p:cNvPr>
            <p:cNvSpPr txBox="1"/>
            <p:nvPr/>
          </p:nvSpPr>
          <p:spPr>
            <a:xfrm>
              <a:off x="0" y="-38100"/>
              <a:ext cx="4816593" cy="9166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7" name="Google Shape;297;p24">
            <a:extLst>
              <a:ext uri="{FF2B5EF4-FFF2-40B4-BE49-F238E27FC236}">
                <a16:creationId xmlns:a16="http://schemas.microsoft.com/office/drawing/2014/main" id="{CE99CA60-68DE-FD52-D509-7D0E2F35E37E}"/>
              </a:ext>
            </a:extLst>
          </p:cNvPr>
          <p:cNvSpPr txBox="1"/>
          <p:nvPr/>
        </p:nvSpPr>
        <p:spPr>
          <a:xfrm>
            <a:off x="1028699" y="895350"/>
            <a:ext cx="14156872" cy="155119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200" i="0" u="none" strike="noStrike" cap="none">
                <a:solidFill>
                  <a:srgbClr val="00225E"/>
                </a:solidFill>
                <a:latin typeface="Roboto Black"/>
                <a:ea typeface="Roboto Black"/>
                <a:cs typeface="Roboto Black"/>
                <a:sym typeface="Roboto Black"/>
              </a:rPr>
              <a:t>TIMELINE – 2025 Fall Semester </a:t>
            </a:r>
            <a:endParaRPr>
              <a:solidFill>
                <a:srgbClr val="00225E"/>
              </a:solidFill>
              <a:latin typeface="Roboto Black"/>
              <a:ea typeface="Roboto Black"/>
              <a:cs typeface="Roboto Black"/>
              <a:sym typeface="Roboto Black"/>
            </a:endParaRPr>
          </a:p>
        </p:txBody>
      </p:sp>
      <p:sp>
        <p:nvSpPr>
          <p:cNvPr id="298" name="Google Shape;298;p24">
            <a:extLst>
              <a:ext uri="{FF2B5EF4-FFF2-40B4-BE49-F238E27FC236}">
                <a16:creationId xmlns:a16="http://schemas.microsoft.com/office/drawing/2014/main" id="{55FEED36-B014-AD57-2E3F-3F0720DADA6B}"/>
              </a:ext>
            </a:extLst>
          </p:cNvPr>
          <p:cNvSpPr txBox="1"/>
          <p:nvPr/>
        </p:nvSpPr>
        <p:spPr>
          <a:xfrm>
            <a:off x="1028700" y="6623553"/>
            <a:ext cx="9047988" cy="371640"/>
          </a:xfrm>
          <a:prstGeom prst="rect">
            <a:avLst/>
          </a:prstGeom>
          <a:noFill/>
          <a:ln>
            <a:noFill/>
          </a:ln>
        </p:spPr>
        <p:txBody>
          <a:bodyPr spcFirstLastPara="1" wrap="square" lIns="0" tIns="0" rIns="0" bIns="0" anchor="t" anchorCtr="0">
            <a:spAutoFit/>
          </a:bodyPr>
          <a:lstStyle/>
          <a:p>
            <a:pPr marR="0" lvl="0">
              <a:lnSpc>
                <a:spcPct val="115000"/>
              </a:lnSpc>
            </a:pPr>
            <a:r>
              <a:rPr lang="en-US" sz="2100" i="0" u="none" strike="noStrike" cap="none">
                <a:solidFill>
                  <a:srgbClr val="2B1C09"/>
                </a:solidFill>
                <a:latin typeface="Roboto"/>
                <a:ea typeface="Roboto"/>
                <a:cs typeface="Roboto"/>
                <a:sym typeface="Roboto"/>
              </a:rPr>
              <a:t>.  </a:t>
            </a:r>
            <a:endParaRPr>
              <a:latin typeface="Roboto"/>
              <a:ea typeface="Roboto"/>
              <a:cs typeface="Roboto"/>
              <a:sym typeface="Roboto"/>
            </a:endParaRPr>
          </a:p>
        </p:txBody>
      </p:sp>
      <p:sp>
        <p:nvSpPr>
          <p:cNvPr id="2" name="Rectangle 1">
            <a:extLst>
              <a:ext uri="{FF2B5EF4-FFF2-40B4-BE49-F238E27FC236}">
                <a16:creationId xmlns:a16="http://schemas.microsoft.com/office/drawing/2014/main" id="{188966CE-3B39-6949-46FF-D2E0726A3BCC}"/>
              </a:ext>
            </a:extLst>
          </p:cNvPr>
          <p:cNvSpPr/>
          <p:nvPr/>
        </p:nvSpPr>
        <p:spPr>
          <a:xfrm>
            <a:off x="14921617" y="9469582"/>
            <a:ext cx="2696850" cy="440529"/>
          </a:xfrm>
          <a:prstGeom prst="rect">
            <a:avLst/>
          </a:prstGeom>
          <a:solidFill>
            <a:srgbClr val="00225E"/>
          </a:solidFill>
          <a:ln>
            <a:solidFill>
              <a:srgbClr val="0022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BYU Logo, symbol, meaning, history, PNG, brand">
            <a:extLst>
              <a:ext uri="{FF2B5EF4-FFF2-40B4-BE49-F238E27FC236}">
                <a16:creationId xmlns:a16="http://schemas.microsoft.com/office/drawing/2014/main" id="{B9259405-2DF9-0492-66BC-82EA03B16A6A}"/>
              </a:ext>
            </a:extLst>
          </p:cNvPr>
          <p:cNvPicPr>
            <a:picLocks noChangeAspect="1"/>
          </p:cNvPicPr>
          <p:nvPr/>
        </p:nvPicPr>
        <p:blipFill>
          <a:blip r:embed="rId3"/>
          <a:stretch>
            <a:fillRect/>
          </a:stretch>
        </p:blipFill>
        <p:spPr>
          <a:xfrm>
            <a:off x="16489679" y="8936676"/>
            <a:ext cx="2143073" cy="1205479"/>
          </a:xfrm>
          <a:prstGeom prst="rect">
            <a:avLst/>
          </a:prstGeom>
        </p:spPr>
      </p:pic>
      <p:graphicFrame>
        <p:nvGraphicFramePr>
          <p:cNvPr id="5" name="Diagram 4">
            <a:extLst>
              <a:ext uri="{FF2B5EF4-FFF2-40B4-BE49-F238E27FC236}">
                <a16:creationId xmlns:a16="http://schemas.microsoft.com/office/drawing/2014/main" id="{033704AD-DD77-A4C0-FE9A-5CE28064FB58}"/>
              </a:ext>
            </a:extLst>
          </p:cNvPr>
          <p:cNvGraphicFramePr/>
          <p:nvPr>
            <p:extLst>
              <p:ext uri="{D42A27DB-BD31-4B8C-83A1-F6EECF244321}">
                <p14:modId xmlns:p14="http://schemas.microsoft.com/office/powerpoint/2010/main" val="379093513"/>
              </p:ext>
            </p:extLst>
          </p:nvPr>
        </p:nvGraphicFramePr>
        <p:xfrm>
          <a:off x="198623" y="2458490"/>
          <a:ext cx="17890753" cy="64781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56653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25E"/>
        </a:solidFill>
        <a:effectLst/>
      </p:bgPr>
    </p:bg>
    <p:spTree>
      <p:nvGrpSpPr>
        <p:cNvPr id="1" name="Shape 288">
          <a:extLst>
            <a:ext uri="{FF2B5EF4-FFF2-40B4-BE49-F238E27FC236}">
              <a16:creationId xmlns:a16="http://schemas.microsoft.com/office/drawing/2014/main" id="{4787333B-73AA-11F6-E9C4-28A64104A001}"/>
            </a:ext>
          </a:extLst>
        </p:cNvPr>
        <p:cNvGrpSpPr/>
        <p:nvPr/>
      </p:nvGrpSpPr>
      <p:grpSpPr>
        <a:xfrm>
          <a:off x="0" y="0"/>
          <a:ext cx="0" cy="0"/>
          <a:chOff x="0" y="0"/>
          <a:chExt cx="0" cy="0"/>
        </a:xfrm>
      </p:grpSpPr>
      <p:cxnSp>
        <p:nvCxnSpPr>
          <p:cNvPr id="289" name="Google Shape;289;p24">
            <a:extLst>
              <a:ext uri="{FF2B5EF4-FFF2-40B4-BE49-F238E27FC236}">
                <a16:creationId xmlns:a16="http://schemas.microsoft.com/office/drawing/2014/main" id="{20077C1D-012E-A9BE-80A0-199319188653}"/>
              </a:ext>
            </a:extLst>
          </p:cNvPr>
          <p:cNvCxnSpPr/>
          <p:nvPr/>
        </p:nvCxnSpPr>
        <p:spPr>
          <a:xfrm>
            <a:off x="-1" y="5697583"/>
            <a:ext cx="18288000" cy="0"/>
          </a:xfrm>
          <a:prstGeom prst="straightConnector1">
            <a:avLst/>
          </a:prstGeom>
          <a:noFill/>
          <a:ln w="95250" cap="flat" cmpd="sng">
            <a:solidFill>
              <a:schemeClr val="bg1"/>
            </a:solidFill>
            <a:prstDash val="solid"/>
            <a:round/>
            <a:headEnd type="none" w="sm" len="sm"/>
            <a:tailEnd type="none" w="sm" len="sm"/>
          </a:ln>
        </p:spPr>
      </p:cxnSp>
      <p:sp>
        <p:nvSpPr>
          <p:cNvPr id="293" name="Google Shape;293;p24">
            <a:extLst>
              <a:ext uri="{FF2B5EF4-FFF2-40B4-BE49-F238E27FC236}">
                <a16:creationId xmlns:a16="http://schemas.microsoft.com/office/drawing/2014/main" id="{1E821B47-3205-7500-DB77-337A14792863}"/>
              </a:ext>
            </a:extLst>
          </p:cNvPr>
          <p:cNvSpPr txBox="1"/>
          <p:nvPr/>
        </p:nvSpPr>
        <p:spPr>
          <a:xfrm>
            <a:off x="15049202" y="9469582"/>
            <a:ext cx="2210100" cy="246000"/>
          </a:xfrm>
          <a:prstGeom prst="rect">
            <a:avLst/>
          </a:prstGeom>
          <a:noFill/>
          <a:ln>
            <a:noFill/>
          </a:ln>
        </p:spPr>
        <p:txBody>
          <a:bodyPr spcFirstLastPara="1" wrap="square" lIns="0" tIns="0" rIns="0" bIns="0" anchor="t" anchorCtr="0">
            <a:spAutoFit/>
          </a:bodyPr>
          <a:lstStyle/>
          <a:p>
            <a:pPr marL="0" marR="0" lvl="0" indent="0" algn="r" rtl="0">
              <a:lnSpc>
                <a:spcPct val="140025"/>
              </a:lnSpc>
              <a:spcBef>
                <a:spcPts val="0"/>
              </a:spcBef>
              <a:spcAft>
                <a:spcPts val="0"/>
              </a:spcAft>
              <a:buNone/>
            </a:pPr>
            <a:r>
              <a:rPr lang="en-US" sz="1599" i="0" u="none" strike="noStrike" cap="none">
                <a:solidFill>
                  <a:srgbClr val="2B1C09"/>
                </a:solidFill>
                <a:latin typeface="Roboto"/>
                <a:ea typeface="Roboto"/>
                <a:cs typeface="Roboto"/>
                <a:sym typeface="Roboto"/>
              </a:rPr>
              <a:t>CANVA CORPORATION</a:t>
            </a:r>
            <a:endParaRPr>
              <a:latin typeface="Roboto"/>
              <a:ea typeface="Roboto"/>
              <a:cs typeface="Roboto"/>
              <a:sym typeface="Roboto"/>
            </a:endParaRPr>
          </a:p>
        </p:txBody>
      </p:sp>
      <p:grpSp>
        <p:nvGrpSpPr>
          <p:cNvPr id="294" name="Google Shape;294;p24">
            <a:extLst>
              <a:ext uri="{FF2B5EF4-FFF2-40B4-BE49-F238E27FC236}">
                <a16:creationId xmlns:a16="http://schemas.microsoft.com/office/drawing/2014/main" id="{C5720DA4-56EC-0667-662F-5136A37FDD68}"/>
              </a:ext>
            </a:extLst>
          </p:cNvPr>
          <p:cNvGrpSpPr/>
          <p:nvPr/>
        </p:nvGrpSpPr>
        <p:grpSpPr>
          <a:xfrm>
            <a:off x="0" y="-154449"/>
            <a:ext cx="18288122" cy="2890514"/>
            <a:chOff x="0" y="-38100"/>
            <a:chExt cx="4816593" cy="916605"/>
          </a:xfrm>
        </p:grpSpPr>
        <p:sp>
          <p:nvSpPr>
            <p:cNvPr id="295" name="Google Shape;295;p24">
              <a:extLst>
                <a:ext uri="{FF2B5EF4-FFF2-40B4-BE49-F238E27FC236}">
                  <a16:creationId xmlns:a16="http://schemas.microsoft.com/office/drawing/2014/main" id="{ABB1032A-F368-8263-8A77-1D2EDF7DFCB1}"/>
                </a:ext>
              </a:extLst>
            </p:cNvPr>
            <p:cNvSpPr/>
            <p:nvPr/>
          </p:nvSpPr>
          <p:spPr>
            <a:xfrm>
              <a:off x="0" y="0"/>
              <a:ext cx="4816592" cy="878505"/>
            </a:xfrm>
            <a:custGeom>
              <a:avLst/>
              <a:gdLst/>
              <a:ahLst/>
              <a:cxnLst/>
              <a:rect l="l" t="t" r="r" b="b"/>
              <a:pathLst>
                <a:path w="4816592" h="878505" extrusionOk="0">
                  <a:moveTo>
                    <a:pt x="0" y="0"/>
                  </a:moveTo>
                  <a:lnTo>
                    <a:pt x="4816592" y="0"/>
                  </a:lnTo>
                  <a:lnTo>
                    <a:pt x="4816592" y="878505"/>
                  </a:lnTo>
                  <a:lnTo>
                    <a:pt x="0" y="878505"/>
                  </a:lnTo>
                  <a:close/>
                </a:path>
              </a:pathLst>
            </a:custGeom>
            <a:solidFill>
              <a:srgbClr val="FFFDFC"/>
            </a:solidFill>
            <a:ln>
              <a:noFill/>
            </a:ln>
          </p:spPr>
          <p:txBody>
            <a:bodyPr/>
            <a:lstStyle/>
            <a:p>
              <a:endParaRPr lang="en-US"/>
            </a:p>
          </p:txBody>
        </p:sp>
        <p:sp>
          <p:nvSpPr>
            <p:cNvPr id="296" name="Google Shape;296;p24">
              <a:extLst>
                <a:ext uri="{FF2B5EF4-FFF2-40B4-BE49-F238E27FC236}">
                  <a16:creationId xmlns:a16="http://schemas.microsoft.com/office/drawing/2014/main" id="{3339C1BB-7648-F7AA-9CA0-1D9BA5482635}"/>
                </a:ext>
              </a:extLst>
            </p:cNvPr>
            <p:cNvSpPr txBox="1"/>
            <p:nvPr/>
          </p:nvSpPr>
          <p:spPr>
            <a:xfrm>
              <a:off x="0" y="-38100"/>
              <a:ext cx="4816593" cy="9166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7" name="Google Shape;297;p24">
            <a:extLst>
              <a:ext uri="{FF2B5EF4-FFF2-40B4-BE49-F238E27FC236}">
                <a16:creationId xmlns:a16="http://schemas.microsoft.com/office/drawing/2014/main" id="{6351229A-CBF1-71AE-BEF5-CDA5506E7B94}"/>
              </a:ext>
            </a:extLst>
          </p:cNvPr>
          <p:cNvSpPr txBox="1"/>
          <p:nvPr/>
        </p:nvSpPr>
        <p:spPr>
          <a:xfrm>
            <a:off x="1028699" y="895350"/>
            <a:ext cx="15460980" cy="155119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200" i="0" u="none" strike="noStrike" cap="none">
                <a:solidFill>
                  <a:srgbClr val="00225E"/>
                </a:solidFill>
                <a:latin typeface="Roboto Black"/>
                <a:ea typeface="Roboto Black"/>
                <a:cs typeface="Roboto Black"/>
                <a:sym typeface="Roboto Black"/>
              </a:rPr>
              <a:t>TIMELINE – 2026 Winter Semester </a:t>
            </a:r>
            <a:endParaRPr>
              <a:solidFill>
                <a:srgbClr val="00225E"/>
              </a:solidFill>
              <a:latin typeface="Roboto Black"/>
              <a:ea typeface="Roboto Black"/>
              <a:cs typeface="Roboto Black"/>
              <a:sym typeface="Roboto Black"/>
            </a:endParaRPr>
          </a:p>
        </p:txBody>
      </p:sp>
      <p:sp>
        <p:nvSpPr>
          <p:cNvPr id="298" name="Google Shape;298;p24">
            <a:extLst>
              <a:ext uri="{FF2B5EF4-FFF2-40B4-BE49-F238E27FC236}">
                <a16:creationId xmlns:a16="http://schemas.microsoft.com/office/drawing/2014/main" id="{9EAC01A4-8E9D-F5E2-73D7-7E9D36EC5C25}"/>
              </a:ext>
            </a:extLst>
          </p:cNvPr>
          <p:cNvSpPr txBox="1"/>
          <p:nvPr/>
        </p:nvSpPr>
        <p:spPr>
          <a:xfrm>
            <a:off x="1028700" y="6623553"/>
            <a:ext cx="9047988" cy="371640"/>
          </a:xfrm>
          <a:prstGeom prst="rect">
            <a:avLst/>
          </a:prstGeom>
          <a:noFill/>
          <a:ln>
            <a:noFill/>
          </a:ln>
        </p:spPr>
        <p:txBody>
          <a:bodyPr spcFirstLastPara="1" wrap="square" lIns="0" tIns="0" rIns="0" bIns="0" anchor="t" anchorCtr="0">
            <a:spAutoFit/>
          </a:bodyPr>
          <a:lstStyle/>
          <a:p>
            <a:pPr marR="0" lvl="0">
              <a:lnSpc>
                <a:spcPct val="115000"/>
              </a:lnSpc>
            </a:pPr>
            <a:r>
              <a:rPr lang="en-US" sz="2100" i="0" u="none" strike="noStrike" cap="none">
                <a:solidFill>
                  <a:srgbClr val="2B1C09"/>
                </a:solidFill>
                <a:latin typeface="Roboto"/>
                <a:ea typeface="Roboto"/>
                <a:cs typeface="Roboto"/>
                <a:sym typeface="Roboto"/>
              </a:rPr>
              <a:t>.  </a:t>
            </a:r>
            <a:endParaRPr>
              <a:latin typeface="Roboto"/>
              <a:ea typeface="Roboto"/>
              <a:cs typeface="Roboto"/>
              <a:sym typeface="Roboto"/>
            </a:endParaRPr>
          </a:p>
        </p:txBody>
      </p:sp>
      <p:sp>
        <p:nvSpPr>
          <p:cNvPr id="2" name="Rectangle 1">
            <a:extLst>
              <a:ext uri="{FF2B5EF4-FFF2-40B4-BE49-F238E27FC236}">
                <a16:creationId xmlns:a16="http://schemas.microsoft.com/office/drawing/2014/main" id="{48F39566-5B78-EB92-18BA-3C612D7A6365}"/>
              </a:ext>
            </a:extLst>
          </p:cNvPr>
          <p:cNvSpPr/>
          <p:nvPr/>
        </p:nvSpPr>
        <p:spPr>
          <a:xfrm>
            <a:off x="14921617" y="9469582"/>
            <a:ext cx="2696850" cy="440529"/>
          </a:xfrm>
          <a:prstGeom prst="rect">
            <a:avLst/>
          </a:prstGeom>
          <a:solidFill>
            <a:srgbClr val="00225E"/>
          </a:solidFill>
          <a:ln>
            <a:solidFill>
              <a:srgbClr val="0022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BYU Logo, symbol, meaning, history, PNG, brand">
            <a:extLst>
              <a:ext uri="{FF2B5EF4-FFF2-40B4-BE49-F238E27FC236}">
                <a16:creationId xmlns:a16="http://schemas.microsoft.com/office/drawing/2014/main" id="{750E665C-2F92-B4FA-0BBC-24692E9B4401}"/>
              </a:ext>
            </a:extLst>
          </p:cNvPr>
          <p:cNvPicPr>
            <a:picLocks noChangeAspect="1"/>
          </p:cNvPicPr>
          <p:nvPr/>
        </p:nvPicPr>
        <p:blipFill>
          <a:blip r:embed="rId3"/>
          <a:stretch>
            <a:fillRect/>
          </a:stretch>
        </p:blipFill>
        <p:spPr>
          <a:xfrm>
            <a:off x="16489679" y="8936676"/>
            <a:ext cx="2143073" cy="1205479"/>
          </a:xfrm>
          <a:prstGeom prst="rect">
            <a:avLst/>
          </a:prstGeom>
        </p:spPr>
      </p:pic>
      <p:graphicFrame>
        <p:nvGraphicFramePr>
          <p:cNvPr id="5" name="Diagram 4">
            <a:extLst>
              <a:ext uri="{FF2B5EF4-FFF2-40B4-BE49-F238E27FC236}">
                <a16:creationId xmlns:a16="http://schemas.microsoft.com/office/drawing/2014/main" id="{DFE5224B-1A00-0919-C266-6113B8B0799F}"/>
              </a:ext>
            </a:extLst>
          </p:cNvPr>
          <p:cNvGraphicFramePr/>
          <p:nvPr>
            <p:extLst>
              <p:ext uri="{D42A27DB-BD31-4B8C-83A1-F6EECF244321}">
                <p14:modId xmlns:p14="http://schemas.microsoft.com/office/powerpoint/2010/main" val="379212383"/>
              </p:ext>
            </p:extLst>
          </p:nvPr>
        </p:nvGraphicFramePr>
        <p:xfrm>
          <a:off x="198623" y="2458490"/>
          <a:ext cx="17890753" cy="64781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DEA27900-0098-244F-B5B7-F935C518FFFB}"/>
              </a:ext>
            </a:extLst>
          </p:cNvPr>
          <p:cNvSpPr txBox="1"/>
          <p:nvPr/>
        </p:nvSpPr>
        <p:spPr>
          <a:xfrm>
            <a:off x="1594868" y="9166597"/>
            <a:ext cx="15100675" cy="851969"/>
          </a:xfrm>
          <a:prstGeom prst="rect">
            <a:avLst/>
          </a:prstGeom>
          <a:noFill/>
        </p:spPr>
        <p:txBody>
          <a:bodyPr wrap="square" lIns="91440" tIns="45720" rIns="91440" bIns="45720" rtlCol="0" anchor="t">
            <a:spAutoFit/>
          </a:bodyPr>
          <a:lstStyle/>
          <a:p>
            <a:r>
              <a:rPr lang="en-US" sz="4800">
                <a:solidFill>
                  <a:schemeClr val="bg1"/>
                </a:solidFill>
                <a:latin typeface="+mn-lt"/>
              </a:rPr>
              <a:t>**Closing survey for a chance to win $50.00 Gift Card**</a:t>
            </a:r>
          </a:p>
        </p:txBody>
      </p:sp>
    </p:spTree>
    <p:extLst>
      <p:ext uri="{BB962C8B-B14F-4D97-AF65-F5344CB8AC3E}">
        <p14:creationId xmlns:p14="http://schemas.microsoft.com/office/powerpoint/2010/main" val="126169335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18</Slides>
  <Notes>12</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Executive Summary: Problem, Solution, and Matrix </vt:lpstr>
      <vt:lpstr>Executive Summary: Timeline &amp; Risks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we avoid embarrassing those who do not want to share their feelings? </vt:lpstr>
      <vt:lpstr>How can we invite all students to participate?  </vt:lpstr>
      <vt:lpstr>In what ways can individual students help solve the problem?  </vt:lpstr>
      <vt:lpstr>How can we quantify or visualize results of the campaign? </vt:lpstr>
      <vt:lpstr>How do we still maintain a rigorous standard at BYU?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2024-12-12T00:08:26Z</dcterms:modified>
</cp:coreProperties>
</file>